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60" r:id="rId3"/>
    <p:sldId id="259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80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281" r:id="rId23"/>
    <p:sldId id="302" r:id="rId24"/>
    <p:sldId id="283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F7A60"/>
    <a:srgbClr val="EECE52"/>
    <a:srgbClr val="65C4CA"/>
    <a:srgbClr val="784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30" autoAdjust="0"/>
  </p:normalViewPr>
  <p:slideViewPr>
    <p:cSldViewPr snapToGrid="0">
      <p:cViewPr>
        <p:scale>
          <a:sx n="100" d="100"/>
          <a:sy n="100" d="100"/>
        </p:scale>
        <p:origin x="76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B7494-D075-4932-B485-21A15FEF2165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05C95-64BC-4878-9AEE-F508225DA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56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83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36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64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62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88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65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25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34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2D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53545" r="22272"/>
          <a:stretch/>
        </p:blipFill>
        <p:spPr>
          <a:xfrm>
            <a:off x="9178635" y="5777345"/>
            <a:ext cx="2962415" cy="12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8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91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52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36"/>
          <a:stretch/>
        </p:blipFill>
        <p:spPr>
          <a:xfrm flipV="1">
            <a:off x="0" y="-457200"/>
            <a:ext cx="12192000" cy="20781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36"/>
          <a:stretch/>
        </p:blipFill>
        <p:spPr>
          <a:xfrm>
            <a:off x="0" y="5195456"/>
            <a:ext cx="12192000" cy="230678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EB0E6D99-2B18-413F-8711-8A6F205C5ADA}"/>
              </a:ext>
            </a:extLst>
          </p:cNvPr>
          <p:cNvSpPr txBox="1"/>
          <p:nvPr/>
        </p:nvSpPr>
        <p:spPr>
          <a:xfrm>
            <a:off x="1210490" y="2159726"/>
            <a:ext cx="10284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广州医科大学实验室开放管理系统教程（学生版）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17B5660D-A6ED-4BF1-BAEB-4D0EC226BF34}"/>
              </a:ext>
            </a:extLst>
          </p:cNvPr>
          <p:cNvSpPr txBox="1"/>
          <p:nvPr/>
        </p:nvSpPr>
        <p:spPr>
          <a:xfrm>
            <a:off x="4082715" y="4243182"/>
            <a:ext cx="4026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广州医科大学  卫生管理学院 </a:t>
            </a:r>
            <a:endParaRPr lang="en-US" altLang="zh-CN" sz="2000" dirty="0">
              <a:solidFill>
                <a:srgbClr val="784B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医学人文实验中心</a:t>
            </a:r>
            <a:endParaRPr lang="en-US" altLang="zh-CN" sz="2000" dirty="0">
              <a:solidFill>
                <a:srgbClr val="784B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dirty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000" dirty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000" dirty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A6ED3474-85D6-4B8D-BA1E-8EAD4A505C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53545" r="22272"/>
          <a:stretch/>
        </p:blipFill>
        <p:spPr>
          <a:xfrm>
            <a:off x="7913341" y="5362930"/>
            <a:ext cx="4555657" cy="19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9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696000" y="189000"/>
            <a:ext cx="1080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696000" y="189000"/>
            <a:ext cx="1080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8964" y="197429"/>
            <a:ext cx="12192000" cy="571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53545" r="22272"/>
          <a:stretch/>
        </p:blipFill>
        <p:spPr>
          <a:xfrm>
            <a:off x="221671" y="3366656"/>
            <a:ext cx="8789291" cy="373033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59483" y="2104369"/>
            <a:ext cx="4585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TWO</a:t>
            </a:r>
            <a:endParaRPr lang="zh-CN" altLang="en-US" sz="5400" b="1">
              <a:solidFill>
                <a:srgbClr val="784B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38715" y="3291800"/>
            <a:ext cx="4026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实验室预约</a:t>
            </a:r>
            <a:endParaRPr lang="zh-CN" altLang="en-US" sz="5400" b="1" dirty="0">
              <a:solidFill>
                <a:srgbClr val="784B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58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6060" y="173875"/>
            <a:ext cx="4431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点击“实验室预约按钮”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30" y="703416"/>
            <a:ext cx="10566399" cy="607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5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0" y="548222"/>
            <a:ext cx="10800000" cy="566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5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fone\Desktop\预约系统\教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"/>
            <a:ext cx="10972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5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696000" y="271914"/>
            <a:ext cx="10800000" cy="63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7865" y="299625"/>
            <a:ext cx="3709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完善实验室预约信息</a:t>
            </a:r>
          </a:p>
        </p:txBody>
      </p:sp>
      <p:pic>
        <p:nvPicPr>
          <p:cNvPr id="3" name="图片 2"/>
          <p:cNvPicPr/>
          <p:nvPr/>
        </p:nvPicPr>
        <p:blipFill rotWithShape="1">
          <a:blip r:embed="rId2"/>
          <a:srcRect t="-12975" b="12975"/>
          <a:stretch/>
        </p:blipFill>
        <p:spPr>
          <a:xfrm>
            <a:off x="696000" y="277347"/>
            <a:ext cx="10800000" cy="630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2863"/>
            <a:ext cx="9790113" cy="677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44" y="352916"/>
            <a:ext cx="9054790" cy="582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7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42610" y="514702"/>
            <a:ext cx="4026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4400" b="1" dirty="0">
              <a:solidFill>
                <a:srgbClr val="784B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Group 172"/>
          <p:cNvGrpSpPr/>
          <p:nvPr/>
        </p:nvGrpSpPr>
        <p:grpSpPr>
          <a:xfrm>
            <a:off x="9119273" y="1952080"/>
            <a:ext cx="1178984" cy="1265768"/>
            <a:chOff x="6839455" y="1464060"/>
            <a:chExt cx="884238" cy="949326"/>
          </a:xfrm>
        </p:grpSpPr>
        <p:sp>
          <p:nvSpPr>
            <p:cNvPr id="8" name="Freeform 95"/>
            <p:cNvSpPr>
              <a:spLocks/>
            </p:cNvSpPr>
            <p:nvPr/>
          </p:nvSpPr>
          <p:spPr bwMode="auto">
            <a:xfrm>
              <a:off x="6839455" y="1546610"/>
              <a:ext cx="436563" cy="866775"/>
            </a:xfrm>
            <a:custGeom>
              <a:avLst/>
              <a:gdLst/>
              <a:ahLst/>
              <a:cxnLst>
                <a:cxn ang="0">
                  <a:pos x="275" y="249"/>
                </a:cxn>
                <a:cxn ang="0">
                  <a:pos x="159" y="546"/>
                </a:cxn>
                <a:cxn ang="0">
                  <a:pos x="0" y="297"/>
                </a:cxn>
                <a:cxn ang="0">
                  <a:pos x="119" y="0"/>
                </a:cxn>
                <a:cxn ang="0">
                  <a:pos x="275" y="249"/>
                </a:cxn>
              </a:cxnLst>
              <a:rect l="0" t="0" r="r" b="b"/>
              <a:pathLst>
                <a:path w="275" h="546">
                  <a:moveTo>
                    <a:pt x="275" y="249"/>
                  </a:moveTo>
                  <a:lnTo>
                    <a:pt x="159" y="546"/>
                  </a:lnTo>
                  <a:lnTo>
                    <a:pt x="0" y="297"/>
                  </a:lnTo>
                  <a:lnTo>
                    <a:pt x="119" y="0"/>
                  </a:lnTo>
                  <a:lnTo>
                    <a:pt x="275" y="24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97"/>
            <p:cNvSpPr>
              <a:spLocks/>
            </p:cNvSpPr>
            <p:nvPr/>
          </p:nvSpPr>
          <p:spPr bwMode="auto">
            <a:xfrm>
              <a:off x="7091868" y="1837123"/>
              <a:ext cx="631825" cy="576263"/>
            </a:xfrm>
            <a:custGeom>
              <a:avLst/>
              <a:gdLst/>
              <a:ahLst/>
              <a:cxnLst>
                <a:cxn ang="0">
                  <a:pos x="398" y="0"/>
                </a:cxn>
                <a:cxn ang="0">
                  <a:pos x="282" y="296"/>
                </a:cxn>
                <a:cxn ang="0">
                  <a:pos x="0" y="363"/>
                </a:cxn>
                <a:cxn ang="0">
                  <a:pos x="116" y="66"/>
                </a:cxn>
                <a:cxn ang="0">
                  <a:pos x="398" y="0"/>
                </a:cxn>
              </a:cxnLst>
              <a:rect l="0" t="0" r="r" b="b"/>
              <a:pathLst>
                <a:path w="398" h="363">
                  <a:moveTo>
                    <a:pt x="398" y="0"/>
                  </a:moveTo>
                  <a:lnTo>
                    <a:pt x="282" y="296"/>
                  </a:lnTo>
                  <a:lnTo>
                    <a:pt x="0" y="363"/>
                  </a:lnTo>
                  <a:lnTo>
                    <a:pt x="116" y="66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114"/>
            <p:cNvSpPr>
              <a:spLocks/>
            </p:cNvSpPr>
            <p:nvPr/>
          </p:nvSpPr>
          <p:spPr bwMode="auto">
            <a:xfrm>
              <a:off x="7028368" y="1464060"/>
              <a:ext cx="695325" cy="47783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0" y="11"/>
                </a:cxn>
                <a:cxn ang="0">
                  <a:pos x="117" y="0"/>
                </a:cxn>
                <a:cxn ang="0">
                  <a:pos x="151" y="49"/>
                </a:cxn>
                <a:cxn ang="0">
                  <a:pos x="185" y="99"/>
                </a:cxn>
                <a:cxn ang="0">
                  <a:pos x="127" y="113"/>
                </a:cxn>
                <a:cxn ang="0">
                  <a:pos x="66" y="127"/>
                </a:cxn>
                <a:cxn ang="0">
                  <a:pos x="32" y="73"/>
                </a:cxn>
                <a:cxn ang="0">
                  <a:pos x="0" y="22"/>
                </a:cxn>
              </a:cxnLst>
              <a:rect l="0" t="0" r="r" b="b"/>
              <a:pathLst>
                <a:path w="185" h="127">
                  <a:moveTo>
                    <a:pt x="0" y="22"/>
                  </a:moveTo>
                  <a:cubicBezTo>
                    <a:pt x="20" y="18"/>
                    <a:pt x="40" y="14"/>
                    <a:pt x="60" y="11"/>
                  </a:cubicBezTo>
                  <a:cubicBezTo>
                    <a:pt x="79" y="7"/>
                    <a:pt x="99" y="4"/>
                    <a:pt x="117" y="0"/>
                  </a:cubicBezTo>
                  <a:cubicBezTo>
                    <a:pt x="128" y="16"/>
                    <a:pt x="139" y="32"/>
                    <a:pt x="151" y="49"/>
                  </a:cubicBezTo>
                  <a:cubicBezTo>
                    <a:pt x="162" y="65"/>
                    <a:pt x="174" y="82"/>
                    <a:pt x="185" y="99"/>
                  </a:cubicBezTo>
                  <a:cubicBezTo>
                    <a:pt x="166" y="104"/>
                    <a:pt x="147" y="108"/>
                    <a:pt x="127" y="113"/>
                  </a:cubicBezTo>
                  <a:cubicBezTo>
                    <a:pt x="108" y="117"/>
                    <a:pt x="87" y="122"/>
                    <a:pt x="66" y="127"/>
                  </a:cubicBezTo>
                  <a:cubicBezTo>
                    <a:pt x="55" y="109"/>
                    <a:pt x="43" y="91"/>
                    <a:pt x="32" y="73"/>
                  </a:cubicBezTo>
                  <a:cubicBezTo>
                    <a:pt x="21" y="56"/>
                    <a:pt x="10" y="39"/>
                    <a:pt x="0" y="22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1" name="Group 134"/>
          <p:cNvGrpSpPr/>
          <p:nvPr/>
        </p:nvGrpSpPr>
        <p:grpSpPr>
          <a:xfrm>
            <a:off x="801816" y="1680807"/>
            <a:ext cx="864665" cy="865389"/>
            <a:chOff x="3287425" y="1417883"/>
            <a:chExt cx="648499" cy="649042"/>
          </a:xfrm>
        </p:grpSpPr>
        <p:sp>
          <p:nvSpPr>
            <p:cNvPr id="12" name="Oval 72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Oval 73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01</a:t>
              </a:r>
              <a:endParaRPr lang="en-US" sz="133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4" name="Group 129"/>
          <p:cNvGrpSpPr/>
          <p:nvPr/>
        </p:nvGrpSpPr>
        <p:grpSpPr>
          <a:xfrm>
            <a:off x="801816" y="2677603"/>
            <a:ext cx="864665" cy="865389"/>
            <a:chOff x="2779491" y="2517212"/>
            <a:chExt cx="648499" cy="649042"/>
          </a:xfrm>
        </p:grpSpPr>
        <p:sp>
          <p:nvSpPr>
            <p:cNvPr id="15" name="Oval 75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Oval 76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02</a:t>
              </a:r>
              <a:endParaRPr lang="en-US" sz="1600" b="1" dirty="0">
                <a:latin typeface="+mj-lt"/>
              </a:endParaRPr>
            </a:p>
          </p:txBody>
        </p:sp>
      </p:grpSp>
      <p:grpSp>
        <p:nvGrpSpPr>
          <p:cNvPr id="17" name="Group 130"/>
          <p:cNvGrpSpPr/>
          <p:nvPr/>
        </p:nvGrpSpPr>
        <p:grpSpPr>
          <a:xfrm>
            <a:off x="801816" y="3704352"/>
            <a:ext cx="864665" cy="865389"/>
            <a:chOff x="3287425" y="3613920"/>
            <a:chExt cx="648499" cy="649042"/>
          </a:xfrm>
        </p:grpSpPr>
        <p:sp>
          <p:nvSpPr>
            <p:cNvPr id="18" name="Oval 78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Oval 79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03</a:t>
              </a:r>
              <a:endParaRPr lang="en-US" sz="1600" b="1" dirty="0">
                <a:latin typeface="+mj-lt"/>
              </a:endParaRPr>
            </a:p>
          </p:txBody>
        </p:sp>
      </p:grpSp>
      <p:grpSp>
        <p:nvGrpSpPr>
          <p:cNvPr id="20" name="Group 133"/>
          <p:cNvGrpSpPr/>
          <p:nvPr/>
        </p:nvGrpSpPr>
        <p:grpSpPr>
          <a:xfrm>
            <a:off x="801816" y="4739063"/>
            <a:ext cx="864665" cy="865389"/>
            <a:chOff x="5249342" y="1406453"/>
            <a:chExt cx="648499" cy="649042"/>
          </a:xfrm>
        </p:grpSpPr>
        <p:sp>
          <p:nvSpPr>
            <p:cNvPr id="21" name="Oval 81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Oval 82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04</a:t>
              </a:r>
              <a:endParaRPr lang="en-US" sz="1600" b="1" dirty="0">
                <a:latin typeface="+mj-lt"/>
              </a:endParaRPr>
            </a:p>
          </p:txBody>
        </p:sp>
      </p:grpSp>
      <p:grpSp>
        <p:nvGrpSpPr>
          <p:cNvPr id="23" name="Group 173"/>
          <p:cNvGrpSpPr/>
          <p:nvPr/>
        </p:nvGrpSpPr>
        <p:grpSpPr>
          <a:xfrm>
            <a:off x="9536258" y="2474898"/>
            <a:ext cx="1545167" cy="1595967"/>
            <a:chOff x="7152193" y="1856173"/>
            <a:chExt cx="1158875" cy="1196975"/>
          </a:xfrm>
        </p:grpSpPr>
        <p:sp>
          <p:nvSpPr>
            <p:cNvPr id="24" name="Freeform 98"/>
            <p:cNvSpPr>
              <a:spLocks/>
            </p:cNvSpPr>
            <p:nvPr/>
          </p:nvSpPr>
          <p:spPr bwMode="auto">
            <a:xfrm>
              <a:off x="7152193" y="2002223"/>
              <a:ext cx="557213" cy="1050925"/>
            </a:xfrm>
            <a:custGeom>
              <a:avLst/>
              <a:gdLst/>
              <a:ahLst/>
              <a:cxnLst>
                <a:cxn ang="0">
                  <a:pos x="351" y="365"/>
                </a:cxn>
                <a:cxn ang="0">
                  <a:pos x="232" y="662"/>
                </a:cxn>
                <a:cxn ang="0">
                  <a:pos x="0" y="297"/>
                </a:cxn>
                <a:cxn ang="0">
                  <a:pos x="118" y="0"/>
                </a:cxn>
                <a:cxn ang="0">
                  <a:pos x="351" y="365"/>
                </a:cxn>
              </a:cxnLst>
              <a:rect l="0" t="0" r="r" b="b"/>
              <a:pathLst>
                <a:path w="351" h="662">
                  <a:moveTo>
                    <a:pt x="351" y="365"/>
                  </a:moveTo>
                  <a:lnTo>
                    <a:pt x="232" y="662"/>
                  </a:lnTo>
                  <a:lnTo>
                    <a:pt x="0" y="297"/>
                  </a:lnTo>
                  <a:lnTo>
                    <a:pt x="118" y="0"/>
                  </a:lnTo>
                  <a:lnTo>
                    <a:pt x="351" y="36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99"/>
            <p:cNvSpPr>
              <a:spLocks/>
            </p:cNvSpPr>
            <p:nvPr/>
          </p:nvSpPr>
          <p:spPr bwMode="auto">
            <a:xfrm>
              <a:off x="7339518" y="1856173"/>
              <a:ext cx="971550" cy="72548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81" y="19"/>
                </a:cxn>
                <a:cxn ang="0">
                  <a:pos x="158" y="0"/>
                </a:cxn>
                <a:cxn ang="0">
                  <a:pos x="207" y="71"/>
                </a:cxn>
                <a:cxn ang="0">
                  <a:pos x="258" y="144"/>
                </a:cxn>
                <a:cxn ang="0">
                  <a:pos x="180" y="168"/>
                </a:cxn>
                <a:cxn ang="0">
                  <a:pos x="98" y="193"/>
                </a:cxn>
                <a:cxn ang="0">
                  <a:pos x="48" y="114"/>
                </a:cxn>
                <a:cxn ang="0">
                  <a:pos x="0" y="39"/>
                </a:cxn>
              </a:cxnLst>
              <a:rect l="0" t="0" r="r" b="b"/>
              <a:pathLst>
                <a:path w="258" h="193">
                  <a:moveTo>
                    <a:pt x="0" y="39"/>
                  </a:moveTo>
                  <a:cubicBezTo>
                    <a:pt x="27" y="32"/>
                    <a:pt x="54" y="25"/>
                    <a:pt x="81" y="19"/>
                  </a:cubicBezTo>
                  <a:cubicBezTo>
                    <a:pt x="107" y="13"/>
                    <a:pt x="133" y="6"/>
                    <a:pt x="158" y="0"/>
                  </a:cubicBezTo>
                  <a:cubicBezTo>
                    <a:pt x="174" y="23"/>
                    <a:pt x="190" y="47"/>
                    <a:pt x="207" y="71"/>
                  </a:cubicBezTo>
                  <a:cubicBezTo>
                    <a:pt x="224" y="95"/>
                    <a:pt x="240" y="120"/>
                    <a:pt x="258" y="144"/>
                  </a:cubicBezTo>
                  <a:cubicBezTo>
                    <a:pt x="232" y="152"/>
                    <a:pt x="206" y="160"/>
                    <a:pt x="180" y="168"/>
                  </a:cubicBezTo>
                  <a:cubicBezTo>
                    <a:pt x="153" y="176"/>
                    <a:pt x="126" y="185"/>
                    <a:pt x="98" y="193"/>
                  </a:cubicBezTo>
                  <a:cubicBezTo>
                    <a:pt x="81" y="166"/>
                    <a:pt x="64" y="140"/>
                    <a:pt x="48" y="114"/>
                  </a:cubicBezTo>
                  <a:cubicBezTo>
                    <a:pt x="31" y="89"/>
                    <a:pt x="15" y="64"/>
                    <a:pt x="0" y="39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01"/>
            <p:cNvSpPr>
              <a:spLocks/>
            </p:cNvSpPr>
            <p:nvPr/>
          </p:nvSpPr>
          <p:spPr bwMode="auto">
            <a:xfrm>
              <a:off x="7520493" y="2397510"/>
              <a:ext cx="790575" cy="655638"/>
            </a:xfrm>
            <a:custGeom>
              <a:avLst/>
              <a:gdLst/>
              <a:ahLst/>
              <a:cxnLst>
                <a:cxn ang="0">
                  <a:pos x="498" y="0"/>
                </a:cxn>
                <a:cxn ang="0">
                  <a:pos x="380" y="299"/>
                </a:cxn>
                <a:cxn ang="0">
                  <a:pos x="0" y="413"/>
                </a:cxn>
                <a:cxn ang="0">
                  <a:pos x="119" y="116"/>
                </a:cxn>
                <a:cxn ang="0">
                  <a:pos x="498" y="0"/>
                </a:cxn>
              </a:cxnLst>
              <a:rect l="0" t="0" r="r" b="b"/>
              <a:pathLst>
                <a:path w="498" h="413">
                  <a:moveTo>
                    <a:pt x="498" y="0"/>
                  </a:moveTo>
                  <a:lnTo>
                    <a:pt x="380" y="299"/>
                  </a:lnTo>
                  <a:lnTo>
                    <a:pt x="0" y="413"/>
                  </a:lnTo>
                  <a:lnTo>
                    <a:pt x="119" y="116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7" name="Group 171"/>
          <p:cNvGrpSpPr/>
          <p:nvPr/>
        </p:nvGrpSpPr>
        <p:grpSpPr>
          <a:xfrm>
            <a:off x="8031307" y="1892814"/>
            <a:ext cx="1585384" cy="1545167"/>
            <a:chOff x="6023480" y="1419610"/>
            <a:chExt cx="1189038" cy="1158875"/>
          </a:xfrm>
        </p:grpSpPr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6210805" y="1419610"/>
              <a:ext cx="1001713" cy="68897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91" y="15"/>
                </a:cxn>
                <a:cxn ang="0">
                  <a:pos x="177" y="0"/>
                </a:cxn>
                <a:cxn ang="0">
                  <a:pos x="220" y="69"/>
                </a:cxn>
                <a:cxn ang="0">
                  <a:pos x="266" y="141"/>
                </a:cxn>
                <a:cxn ang="0">
                  <a:pos x="178" y="161"/>
                </a:cxn>
                <a:cxn ang="0">
                  <a:pos x="86" y="183"/>
                </a:cxn>
                <a:cxn ang="0">
                  <a:pos x="42" y="106"/>
                </a:cxn>
                <a:cxn ang="0">
                  <a:pos x="0" y="32"/>
                </a:cxn>
              </a:cxnLst>
              <a:rect l="0" t="0" r="r" b="b"/>
              <a:pathLst>
                <a:path w="266" h="183">
                  <a:moveTo>
                    <a:pt x="0" y="32"/>
                  </a:moveTo>
                  <a:cubicBezTo>
                    <a:pt x="31" y="26"/>
                    <a:pt x="61" y="21"/>
                    <a:pt x="91" y="15"/>
                  </a:cubicBezTo>
                  <a:cubicBezTo>
                    <a:pt x="120" y="10"/>
                    <a:pt x="149" y="5"/>
                    <a:pt x="177" y="0"/>
                  </a:cubicBezTo>
                  <a:cubicBezTo>
                    <a:pt x="191" y="22"/>
                    <a:pt x="206" y="45"/>
                    <a:pt x="220" y="69"/>
                  </a:cubicBezTo>
                  <a:cubicBezTo>
                    <a:pt x="235" y="92"/>
                    <a:pt x="250" y="116"/>
                    <a:pt x="266" y="141"/>
                  </a:cubicBezTo>
                  <a:cubicBezTo>
                    <a:pt x="237" y="147"/>
                    <a:pt x="208" y="154"/>
                    <a:pt x="178" y="161"/>
                  </a:cubicBezTo>
                  <a:cubicBezTo>
                    <a:pt x="148" y="168"/>
                    <a:pt x="117" y="176"/>
                    <a:pt x="86" y="183"/>
                  </a:cubicBezTo>
                  <a:cubicBezTo>
                    <a:pt x="71" y="157"/>
                    <a:pt x="56" y="131"/>
                    <a:pt x="42" y="106"/>
                  </a:cubicBezTo>
                  <a:cubicBezTo>
                    <a:pt x="28" y="81"/>
                    <a:pt x="14" y="56"/>
                    <a:pt x="0" y="3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02"/>
            <p:cNvSpPr>
              <a:spLocks/>
            </p:cNvSpPr>
            <p:nvPr/>
          </p:nvSpPr>
          <p:spPr bwMode="auto">
            <a:xfrm>
              <a:off x="6345743" y="1949835"/>
              <a:ext cx="866775" cy="628650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427" y="296"/>
                </a:cxn>
                <a:cxn ang="0">
                  <a:pos x="0" y="396"/>
                </a:cxn>
                <a:cxn ang="0">
                  <a:pos x="119" y="100"/>
                </a:cxn>
                <a:cxn ang="0">
                  <a:pos x="546" y="0"/>
                </a:cxn>
              </a:cxnLst>
              <a:rect l="0" t="0" r="r" b="b"/>
              <a:pathLst>
                <a:path w="546" h="396">
                  <a:moveTo>
                    <a:pt x="546" y="0"/>
                  </a:moveTo>
                  <a:lnTo>
                    <a:pt x="427" y="296"/>
                  </a:lnTo>
                  <a:lnTo>
                    <a:pt x="0" y="396"/>
                  </a:lnTo>
                  <a:lnTo>
                    <a:pt x="119" y="10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04"/>
            <p:cNvSpPr>
              <a:spLocks/>
            </p:cNvSpPr>
            <p:nvPr/>
          </p:nvSpPr>
          <p:spPr bwMode="auto">
            <a:xfrm>
              <a:off x="6023480" y="1540260"/>
              <a:ext cx="511175" cy="1038225"/>
            </a:xfrm>
            <a:custGeom>
              <a:avLst/>
              <a:gdLst/>
              <a:ahLst/>
              <a:cxnLst>
                <a:cxn ang="0">
                  <a:pos x="322" y="358"/>
                </a:cxn>
                <a:cxn ang="0">
                  <a:pos x="203" y="654"/>
                </a:cxn>
                <a:cxn ang="0">
                  <a:pos x="0" y="296"/>
                </a:cxn>
                <a:cxn ang="0">
                  <a:pos x="118" y="0"/>
                </a:cxn>
                <a:cxn ang="0">
                  <a:pos x="322" y="358"/>
                </a:cxn>
              </a:cxnLst>
              <a:rect l="0" t="0" r="r" b="b"/>
              <a:pathLst>
                <a:path w="322" h="654">
                  <a:moveTo>
                    <a:pt x="322" y="358"/>
                  </a:moveTo>
                  <a:lnTo>
                    <a:pt x="203" y="654"/>
                  </a:lnTo>
                  <a:lnTo>
                    <a:pt x="0" y="296"/>
                  </a:lnTo>
                  <a:lnTo>
                    <a:pt x="118" y="0"/>
                  </a:lnTo>
                  <a:lnTo>
                    <a:pt x="322" y="35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31" name="Group 178"/>
          <p:cNvGrpSpPr/>
          <p:nvPr/>
        </p:nvGrpSpPr>
        <p:grpSpPr>
          <a:xfrm>
            <a:off x="10092941" y="3437981"/>
            <a:ext cx="1265767" cy="1460500"/>
            <a:chOff x="7569705" y="2578485"/>
            <a:chExt cx="949325" cy="1095375"/>
          </a:xfrm>
        </p:grpSpPr>
        <p:sp>
          <p:nvSpPr>
            <p:cNvPr id="32" name="Freeform 100"/>
            <p:cNvSpPr>
              <a:spLocks/>
            </p:cNvSpPr>
            <p:nvPr/>
          </p:nvSpPr>
          <p:spPr bwMode="auto">
            <a:xfrm>
              <a:off x="7874505" y="3026160"/>
              <a:ext cx="644525" cy="647700"/>
            </a:xfrm>
            <a:custGeom>
              <a:avLst/>
              <a:gdLst/>
              <a:ahLst/>
              <a:cxnLst>
                <a:cxn ang="0">
                  <a:pos x="406" y="0"/>
                </a:cxn>
                <a:cxn ang="0">
                  <a:pos x="287" y="297"/>
                </a:cxn>
                <a:cxn ang="0">
                  <a:pos x="0" y="408"/>
                </a:cxn>
                <a:cxn ang="0">
                  <a:pos x="119" y="112"/>
                </a:cxn>
                <a:cxn ang="0">
                  <a:pos x="406" y="0"/>
                </a:cxn>
              </a:cxnLst>
              <a:rect l="0" t="0" r="r" b="b"/>
              <a:pathLst>
                <a:path w="406" h="408">
                  <a:moveTo>
                    <a:pt x="406" y="0"/>
                  </a:moveTo>
                  <a:lnTo>
                    <a:pt x="287" y="297"/>
                  </a:lnTo>
                  <a:lnTo>
                    <a:pt x="0" y="408"/>
                  </a:lnTo>
                  <a:lnTo>
                    <a:pt x="119" y="112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108"/>
            <p:cNvSpPr>
              <a:spLocks/>
            </p:cNvSpPr>
            <p:nvPr/>
          </p:nvSpPr>
          <p:spPr bwMode="auto">
            <a:xfrm>
              <a:off x="7569705" y="2721360"/>
              <a:ext cx="493713" cy="952500"/>
            </a:xfrm>
            <a:custGeom>
              <a:avLst/>
              <a:gdLst/>
              <a:ahLst/>
              <a:cxnLst>
                <a:cxn ang="0">
                  <a:pos x="311" y="304"/>
                </a:cxn>
                <a:cxn ang="0">
                  <a:pos x="192" y="600"/>
                </a:cxn>
                <a:cxn ang="0">
                  <a:pos x="0" y="297"/>
                </a:cxn>
                <a:cxn ang="0">
                  <a:pos x="119" y="0"/>
                </a:cxn>
                <a:cxn ang="0">
                  <a:pos x="311" y="304"/>
                </a:cxn>
              </a:cxnLst>
              <a:rect l="0" t="0" r="r" b="b"/>
              <a:pathLst>
                <a:path w="311" h="600">
                  <a:moveTo>
                    <a:pt x="311" y="304"/>
                  </a:moveTo>
                  <a:lnTo>
                    <a:pt x="192" y="600"/>
                  </a:lnTo>
                  <a:lnTo>
                    <a:pt x="0" y="297"/>
                  </a:lnTo>
                  <a:lnTo>
                    <a:pt x="119" y="0"/>
                  </a:lnTo>
                  <a:lnTo>
                    <a:pt x="311" y="30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112"/>
            <p:cNvSpPr>
              <a:spLocks/>
            </p:cNvSpPr>
            <p:nvPr/>
          </p:nvSpPr>
          <p:spPr bwMode="auto">
            <a:xfrm>
              <a:off x="7756237" y="2578485"/>
              <a:ext cx="760413" cy="62547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61" y="18"/>
                </a:cxn>
                <a:cxn ang="0">
                  <a:pos x="120" y="0"/>
                </a:cxn>
                <a:cxn ang="0">
                  <a:pos x="160" y="58"/>
                </a:cxn>
                <a:cxn ang="0">
                  <a:pos x="202" y="119"/>
                </a:cxn>
                <a:cxn ang="0">
                  <a:pos x="143" y="142"/>
                </a:cxn>
                <a:cxn ang="0">
                  <a:pos x="81" y="166"/>
                </a:cxn>
                <a:cxn ang="0">
                  <a:pos x="40" y="100"/>
                </a:cxn>
                <a:cxn ang="0">
                  <a:pos x="0" y="38"/>
                </a:cxn>
              </a:cxnLst>
              <a:rect l="0" t="0" r="r" b="b"/>
              <a:pathLst>
                <a:path w="202" h="166">
                  <a:moveTo>
                    <a:pt x="0" y="38"/>
                  </a:moveTo>
                  <a:cubicBezTo>
                    <a:pt x="21" y="31"/>
                    <a:pt x="41" y="24"/>
                    <a:pt x="61" y="18"/>
                  </a:cubicBezTo>
                  <a:cubicBezTo>
                    <a:pt x="81" y="12"/>
                    <a:pt x="101" y="6"/>
                    <a:pt x="120" y="0"/>
                  </a:cubicBezTo>
                  <a:cubicBezTo>
                    <a:pt x="133" y="19"/>
                    <a:pt x="146" y="38"/>
                    <a:pt x="160" y="58"/>
                  </a:cubicBezTo>
                  <a:cubicBezTo>
                    <a:pt x="173" y="78"/>
                    <a:pt x="187" y="98"/>
                    <a:pt x="202" y="119"/>
                  </a:cubicBezTo>
                  <a:cubicBezTo>
                    <a:pt x="182" y="126"/>
                    <a:pt x="163" y="134"/>
                    <a:pt x="143" y="142"/>
                  </a:cubicBezTo>
                  <a:cubicBezTo>
                    <a:pt x="123" y="149"/>
                    <a:pt x="102" y="158"/>
                    <a:pt x="81" y="166"/>
                  </a:cubicBezTo>
                  <a:cubicBezTo>
                    <a:pt x="67" y="144"/>
                    <a:pt x="53" y="122"/>
                    <a:pt x="40" y="100"/>
                  </a:cubicBezTo>
                  <a:cubicBezTo>
                    <a:pt x="26" y="79"/>
                    <a:pt x="13" y="58"/>
                    <a:pt x="0" y="3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35" name="Group 170"/>
          <p:cNvGrpSpPr/>
          <p:nvPr/>
        </p:nvGrpSpPr>
        <p:grpSpPr>
          <a:xfrm>
            <a:off x="7248140" y="2248414"/>
            <a:ext cx="1339851" cy="1394884"/>
            <a:chOff x="5436105" y="1686310"/>
            <a:chExt cx="1004888" cy="1046163"/>
          </a:xfrm>
        </p:grpSpPr>
        <p:sp>
          <p:nvSpPr>
            <p:cNvPr id="36" name="Freeform 105"/>
            <p:cNvSpPr>
              <a:spLocks/>
            </p:cNvSpPr>
            <p:nvPr/>
          </p:nvSpPr>
          <p:spPr bwMode="auto">
            <a:xfrm>
              <a:off x="5664705" y="2122873"/>
              <a:ext cx="776288" cy="609600"/>
            </a:xfrm>
            <a:custGeom>
              <a:avLst/>
              <a:gdLst/>
              <a:ahLst/>
              <a:cxnLst>
                <a:cxn ang="0">
                  <a:pos x="489" y="0"/>
                </a:cxn>
                <a:cxn ang="0">
                  <a:pos x="370" y="297"/>
                </a:cxn>
                <a:cxn ang="0">
                  <a:pos x="0" y="384"/>
                </a:cxn>
                <a:cxn ang="0">
                  <a:pos x="116" y="88"/>
                </a:cxn>
                <a:cxn ang="0">
                  <a:pos x="489" y="0"/>
                </a:cxn>
              </a:cxnLst>
              <a:rect l="0" t="0" r="r" b="b"/>
              <a:pathLst>
                <a:path w="489" h="384">
                  <a:moveTo>
                    <a:pt x="489" y="0"/>
                  </a:moveTo>
                  <a:lnTo>
                    <a:pt x="370" y="297"/>
                  </a:lnTo>
                  <a:lnTo>
                    <a:pt x="0" y="384"/>
                  </a:lnTo>
                  <a:lnTo>
                    <a:pt x="116" y="88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106"/>
            <p:cNvSpPr>
              <a:spLocks/>
            </p:cNvSpPr>
            <p:nvPr/>
          </p:nvSpPr>
          <p:spPr bwMode="auto">
            <a:xfrm>
              <a:off x="5436105" y="1791085"/>
              <a:ext cx="412750" cy="941388"/>
            </a:xfrm>
            <a:custGeom>
              <a:avLst/>
              <a:gdLst/>
              <a:ahLst/>
              <a:cxnLst>
                <a:cxn ang="0">
                  <a:pos x="260" y="297"/>
                </a:cxn>
                <a:cxn ang="0">
                  <a:pos x="144" y="593"/>
                </a:cxn>
                <a:cxn ang="0">
                  <a:pos x="0" y="297"/>
                </a:cxn>
                <a:cxn ang="0">
                  <a:pos x="118" y="0"/>
                </a:cxn>
                <a:cxn ang="0">
                  <a:pos x="260" y="297"/>
                </a:cxn>
              </a:cxnLst>
              <a:rect l="0" t="0" r="r" b="b"/>
              <a:pathLst>
                <a:path w="260" h="593">
                  <a:moveTo>
                    <a:pt x="260" y="297"/>
                  </a:moveTo>
                  <a:lnTo>
                    <a:pt x="144" y="593"/>
                  </a:lnTo>
                  <a:lnTo>
                    <a:pt x="0" y="297"/>
                  </a:lnTo>
                  <a:lnTo>
                    <a:pt x="118" y="0"/>
                  </a:lnTo>
                  <a:lnTo>
                    <a:pt x="260" y="2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113"/>
            <p:cNvSpPr>
              <a:spLocks/>
            </p:cNvSpPr>
            <p:nvPr/>
          </p:nvSpPr>
          <p:spPr bwMode="auto">
            <a:xfrm>
              <a:off x="5623430" y="1686310"/>
              <a:ext cx="817563" cy="576263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78" y="14"/>
                </a:cxn>
                <a:cxn ang="0">
                  <a:pos x="152" y="0"/>
                </a:cxn>
                <a:cxn ang="0">
                  <a:pos x="184" y="57"/>
                </a:cxn>
                <a:cxn ang="0">
                  <a:pos x="217" y="116"/>
                </a:cxn>
                <a:cxn ang="0">
                  <a:pos x="141" y="134"/>
                </a:cxn>
                <a:cxn ang="0">
                  <a:pos x="60" y="153"/>
                </a:cxn>
                <a:cxn ang="0">
                  <a:pos x="29" y="89"/>
                </a:cxn>
                <a:cxn ang="0">
                  <a:pos x="0" y="28"/>
                </a:cxn>
              </a:cxnLst>
              <a:rect l="0" t="0" r="r" b="b"/>
              <a:pathLst>
                <a:path w="217" h="153">
                  <a:moveTo>
                    <a:pt x="0" y="28"/>
                  </a:moveTo>
                  <a:cubicBezTo>
                    <a:pt x="26" y="23"/>
                    <a:pt x="52" y="18"/>
                    <a:pt x="78" y="14"/>
                  </a:cubicBezTo>
                  <a:cubicBezTo>
                    <a:pt x="103" y="9"/>
                    <a:pt x="128" y="5"/>
                    <a:pt x="152" y="0"/>
                  </a:cubicBezTo>
                  <a:cubicBezTo>
                    <a:pt x="163" y="19"/>
                    <a:pt x="173" y="38"/>
                    <a:pt x="184" y="57"/>
                  </a:cubicBezTo>
                  <a:cubicBezTo>
                    <a:pt x="195" y="76"/>
                    <a:pt x="206" y="96"/>
                    <a:pt x="217" y="116"/>
                  </a:cubicBezTo>
                  <a:cubicBezTo>
                    <a:pt x="192" y="122"/>
                    <a:pt x="167" y="128"/>
                    <a:pt x="141" y="134"/>
                  </a:cubicBezTo>
                  <a:cubicBezTo>
                    <a:pt x="115" y="140"/>
                    <a:pt x="88" y="146"/>
                    <a:pt x="60" y="153"/>
                  </a:cubicBezTo>
                  <a:cubicBezTo>
                    <a:pt x="50" y="131"/>
                    <a:pt x="39" y="110"/>
                    <a:pt x="29" y="89"/>
                  </a:cubicBezTo>
                  <a:cubicBezTo>
                    <a:pt x="19" y="68"/>
                    <a:pt x="9" y="48"/>
                    <a:pt x="0" y="2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39" name="Group 174"/>
          <p:cNvGrpSpPr/>
          <p:nvPr/>
        </p:nvGrpSpPr>
        <p:grpSpPr>
          <a:xfrm>
            <a:off x="8573173" y="2483364"/>
            <a:ext cx="1644651" cy="1693333"/>
            <a:chOff x="6429880" y="1862523"/>
            <a:chExt cx="1233488" cy="1270000"/>
          </a:xfrm>
        </p:grpSpPr>
        <p:sp>
          <p:nvSpPr>
            <p:cNvPr id="40" name="Freeform 103"/>
            <p:cNvSpPr>
              <a:spLocks/>
            </p:cNvSpPr>
            <p:nvPr/>
          </p:nvSpPr>
          <p:spPr bwMode="auto">
            <a:xfrm>
              <a:off x="6429880" y="2024448"/>
              <a:ext cx="544513" cy="1108075"/>
            </a:xfrm>
            <a:custGeom>
              <a:avLst/>
              <a:gdLst/>
              <a:ahLst/>
              <a:cxnLst>
                <a:cxn ang="0">
                  <a:pos x="343" y="399"/>
                </a:cxn>
                <a:cxn ang="0">
                  <a:pos x="225" y="698"/>
                </a:cxn>
                <a:cxn ang="0">
                  <a:pos x="0" y="297"/>
                </a:cxn>
                <a:cxn ang="0">
                  <a:pos x="118" y="0"/>
                </a:cxn>
                <a:cxn ang="0">
                  <a:pos x="343" y="399"/>
                </a:cxn>
              </a:cxnLst>
              <a:rect l="0" t="0" r="r" b="b"/>
              <a:pathLst>
                <a:path w="343" h="698">
                  <a:moveTo>
                    <a:pt x="343" y="399"/>
                  </a:moveTo>
                  <a:lnTo>
                    <a:pt x="225" y="698"/>
                  </a:lnTo>
                  <a:lnTo>
                    <a:pt x="0" y="297"/>
                  </a:lnTo>
                  <a:lnTo>
                    <a:pt x="118" y="0"/>
                  </a:lnTo>
                  <a:lnTo>
                    <a:pt x="343" y="39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Freeform 107"/>
            <p:cNvSpPr>
              <a:spLocks/>
            </p:cNvSpPr>
            <p:nvPr/>
          </p:nvSpPr>
          <p:spPr bwMode="auto">
            <a:xfrm>
              <a:off x="6787068" y="2446723"/>
              <a:ext cx="876300" cy="685800"/>
            </a:xfrm>
            <a:custGeom>
              <a:avLst/>
              <a:gdLst/>
              <a:ahLst/>
              <a:cxnLst>
                <a:cxn ang="0">
                  <a:pos x="552" y="0"/>
                </a:cxn>
                <a:cxn ang="0">
                  <a:pos x="434" y="299"/>
                </a:cxn>
                <a:cxn ang="0">
                  <a:pos x="0" y="432"/>
                </a:cxn>
                <a:cxn ang="0">
                  <a:pos x="118" y="133"/>
                </a:cxn>
                <a:cxn ang="0">
                  <a:pos x="552" y="0"/>
                </a:cxn>
              </a:cxnLst>
              <a:rect l="0" t="0" r="r" b="b"/>
              <a:pathLst>
                <a:path w="552" h="432">
                  <a:moveTo>
                    <a:pt x="552" y="0"/>
                  </a:moveTo>
                  <a:lnTo>
                    <a:pt x="434" y="299"/>
                  </a:lnTo>
                  <a:lnTo>
                    <a:pt x="0" y="432"/>
                  </a:lnTo>
                  <a:lnTo>
                    <a:pt x="118" y="133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115"/>
            <p:cNvSpPr>
              <a:spLocks/>
            </p:cNvSpPr>
            <p:nvPr/>
          </p:nvSpPr>
          <p:spPr bwMode="auto">
            <a:xfrm>
              <a:off x="6614030" y="1862523"/>
              <a:ext cx="1046163" cy="79851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93" y="22"/>
                </a:cxn>
                <a:cxn ang="0">
                  <a:pos x="180" y="0"/>
                </a:cxn>
                <a:cxn ang="0">
                  <a:pos x="228" y="77"/>
                </a:cxn>
                <a:cxn ang="0">
                  <a:pos x="278" y="156"/>
                </a:cxn>
                <a:cxn ang="0">
                  <a:pos x="190" y="183"/>
                </a:cxn>
                <a:cxn ang="0">
                  <a:pos x="95" y="212"/>
                </a:cxn>
                <a:cxn ang="0">
                  <a:pos x="47" y="126"/>
                </a:cxn>
                <a:cxn ang="0">
                  <a:pos x="0" y="44"/>
                </a:cxn>
              </a:cxnLst>
              <a:rect l="0" t="0" r="r" b="b"/>
              <a:pathLst>
                <a:path w="278" h="212">
                  <a:moveTo>
                    <a:pt x="0" y="44"/>
                  </a:moveTo>
                  <a:cubicBezTo>
                    <a:pt x="32" y="36"/>
                    <a:pt x="63" y="29"/>
                    <a:pt x="93" y="22"/>
                  </a:cubicBezTo>
                  <a:cubicBezTo>
                    <a:pt x="123" y="14"/>
                    <a:pt x="152" y="7"/>
                    <a:pt x="180" y="0"/>
                  </a:cubicBezTo>
                  <a:cubicBezTo>
                    <a:pt x="196" y="25"/>
                    <a:pt x="212" y="51"/>
                    <a:pt x="228" y="77"/>
                  </a:cubicBezTo>
                  <a:cubicBezTo>
                    <a:pt x="245" y="103"/>
                    <a:pt x="261" y="129"/>
                    <a:pt x="278" y="156"/>
                  </a:cubicBezTo>
                  <a:cubicBezTo>
                    <a:pt x="249" y="165"/>
                    <a:pt x="220" y="174"/>
                    <a:pt x="190" y="183"/>
                  </a:cubicBezTo>
                  <a:cubicBezTo>
                    <a:pt x="159" y="193"/>
                    <a:pt x="127" y="202"/>
                    <a:pt x="95" y="212"/>
                  </a:cubicBezTo>
                  <a:cubicBezTo>
                    <a:pt x="79" y="183"/>
                    <a:pt x="63" y="154"/>
                    <a:pt x="47" y="126"/>
                  </a:cubicBezTo>
                  <a:cubicBezTo>
                    <a:pt x="31" y="98"/>
                    <a:pt x="15" y="71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43" name="Group 175"/>
          <p:cNvGrpSpPr/>
          <p:nvPr/>
        </p:nvGrpSpPr>
        <p:grpSpPr>
          <a:xfrm>
            <a:off x="7358207" y="2946914"/>
            <a:ext cx="1761067" cy="1805517"/>
            <a:chOff x="5518655" y="2210185"/>
            <a:chExt cx="1320800" cy="1354138"/>
          </a:xfrm>
        </p:grpSpPr>
        <p:sp>
          <p:nvSpPr>
            <p:cNvPr id="44" name="Freeform 116"/>
            <p:cNvSpPr>
              <a:spLocks/>
            </p:cNvSpPr>
            <p:nvPr/>
          </p:nvSpPr>
          <p:spPr bwMode="auto">
            <a:xfrm>
              <a:off x="5856793" y="2849948"/>
              <a:ext cx="968375" cy="714375"/>
            </a:xfrm>
            <a:custGeom>
              <a:avLst/>
              <a:gdLst/>
              <a:ahLst/>
              <a:cxnLst>
                <a:cxn ang="0">
                  <a:pos x="610" y="0"/>
                </a:cxn>
                <a:cxn ang="0">
                  <a:pos x="493" y="296"/>
                </a:cxn>
                <a:cxn ang="0">
                  <a:pos x="0" y="450"/>
                </a:cxn>
                <a:cxn ang="0">
                  <a:pos x="116" y="154"/>
                </a:cxn>
                <a:cxn ang="0">
                  <a:pos x="610" y="0"/>
                </a:cxn>
              </a:cxnLst>
              <a:rect l="0" t="0" r="r" b="b"/>
              <a:pathLst>
                <a:path w="610" h="450">
                  <a:moveTo>
                    <a:pt x="610" y="0"/>
                  </a:moveTo>
                  <a:lnTo>
                    <a:pt x="493" y="296"/>
                  </a:lnTo>
                  <a:lnTo>
                    <a:pt x="0" y="450"/>
                  </a:lnTo>
                  <a:lnTo>
                    <a:pt x="116" y="154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117"/>
            <p:cNvSpPr>
              <a:spLocks/>
            </p:cNvSpPr>
            <p:nvPr/>
          </p:nvSpPr>
          <p:spPr bwMode="auto">
            <a:xfrm>
              <a:off x="5518655" y="2402273"/>
              <a:ext cx="527050" cy="1162050"/>
            </a:xfrm>
            <a:custGeom>
              <a:avLst/>
              <a:gdLst/>
              <a:ahLst/>
              <a:cxnLst>
                <a:cxn ang="0">
                  <a:pos x="332" y="436"/>
                </a:cxn>
                <a:cxn ang="0">
                  <a:pos x="213" y="732"/>
                </a:cxn>
                <a:cxn ang="0">
                  <a:pos x="0" y="296"/>
                </a:cxn>
                <a:cxn ang="0">
                  <a:pos x="116" y="0"/>
                </a:cxn>
                <a:cxn ang="0">
                  <a:pos x="332" y="436"/>
                </a:cxn>
              </a:cxnLst>
              <a:rect l="0" t="0" r="r" b="b"/>
              <a:pathLst>
                <a:path w="332" h="732">
                  <a:moveTo>
                    <a:pt x="332" y="436"/>
                  </a:moveTo>
                  <a:lnTo>
                    <a:pt x="213" y="732"/>
                  </a:lnTo>
                  <a:lnTo>
                    <a:pt x="0" y="296"/>
                  </a:lnTo>
                  <a:lnTo>
                    <a:pt x="116" y="0"/>
                  </a:lnTo>
                  <a:lnTo>
                    <a:pt x="332" y="43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118"/>
            <p:cNvSpPr>
              <a:spLocks/>
            </p:cNvSpPr>
            <p:nvPr/>
          </p:nvSpPr>
          <p:spPr bwMode="auto">
            <a:xfrm>
              <a:off x="5702805" y="2210185"/>
              <a:ext cx="1136650" cy="884238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107" y="24"/>
                </a:cxn>
                <a:cxn ang="0">
                  <a:pos x="207" y="0"/>
                </a:cxn>
                <a:cxn ang="0">
                  <a:pos x="254" y="83"/>
                </a:cxn>
                <a:cxn ang="0">
                  <a:pos x="302" y="170"/>
                </a:cxn>
                <a:cxn ang="0">
                  <a:pos x="200" y="201"/>
                </a:cxn>
                <a:cxn ang="0">
                  <a:pos x="91" y="235"/>
                </a:cxn>
                <a:cxn ang="0">
                  <a:pos x="44" y="140"/>
                </a:cxn>
                <a:cxn ang="0">
                  <a:pos x="0" y="51"/>
                </a:cxn>
              </a:cxnLst>
              <a:rect l="0" t="0" r="r" b="b"/>
              <a:pathLst>
                <a:path w="302" h="235">
                  <a:moveTo>
                    <a:pt x="0" y="51"/>
                  </a:moveTo>
                  <a:cubicBezTo>
                    <a:pt x="37" y="42"/>
                    <a:pt x="72" y="33"/>
                    <a:pt x="107" y="24"/>
                  </a:cubicBezTo>
                  <a:cubicBezTo>
                    <a:pt x="141" y="16"/>
                    <a:pt x="175" y="8"/>
                    <a:pt x="207" y="0"/>
                  </a:cubicBezTo>
                  <a:cubicBezTo>
                    <a:pt x="223" y="27"/>
                    <a:pt x="238" y="55"/>
                    <a:pt x="254" y="83"/>
                  </a:cubicBezTo>
                  <a:cubicBezTo>
                    <a:pt x="269" y="111"/>
                    <a:pt x="286" y="140"/>
                    <a:pt x="302" y="170"/>
                  </a:cubicBezTo>
                  <a:cubicBezTo>
                    <a:pt x="269" y="180"/>
                    <a:pt x="235" y="191"/>
                    <a:pt x="200" y="201"/>
                  </a:cubicBezTo>
                  <a:cubicBezTo>
                    <a:pt x="164" y="212"/>
                    <a:pt x="128" y="223"/>
                    <a:pt x="91" y="235"/>
                  </a:cubicBezTo>
                  <a:cubicBezTo>
                    <a:pt x="75" y="203"/>
                    <a:pt x="59" y="171"/>
                    <a:pt x="44" y="140"/>
                  </a:cubicBezTo>
                  <a:cubicBezTo>
                    <a:pt x="29" y="110"/>
                    <a:pt x="15" y="80"/>
                    <a:pt x="0" y="5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7" name="Freeform 65"/>
          <p:cNvSpPr>
            <a:spLocks noEditPoints="1"/>
          </p:cNvSpPr>
          <p:nvPr/>
        </p:nvSpPr>
        <p:spPr bwMode="auto">
          <a:xfrm rot="20303856">
            <a:off x="9269558" y="2713539"/>
            <a:ext cx="486833" cy="541304"/>
          </a:xfrm>
          <a:custGeom>
            <a:avLst/>
            <a:gdLst/>
            <a:ahLst/>
            <a:cxnLst>
              <a:cxn ang="0">
                <a:pos x="151" y="125"/>
              </a:cxn>
              <a:cxn ang="0">
                <a:pos x="144" y="120"/>
              </a:cxn>
              <a:cxn ang="0">
                <a:pos x="107" y="104"/>
              </a:cxn>
              <a:cxn ang="0">
                <a:pos x="105" y="102"/>
              </a:cxn>
              <a:cxn ang="0">
                <a:pos x="102" y="95"/>
              </a:cxn>
              <a:cxn ang="0">
                <a:pos x="100" y="91"/>
              </a:cxn>
              <a:cxn ang="0">
                <a:pos x="99" y="89"/>
              </a:cxn>
              <a:cxn ang="0">
                <a:pos x="102" y="73"/>
              </a:cxn>
              <a:cxn ang="0">
                <a:pos x="102" y="72"/>
              </a:cxn>
              <a:cxn ang="0">
                <a:pos x="108" y="57"/>
              </a:cxn>
              <a:cxn ang="0">
                <a:pos x="108" y="57"/>
              </a:cxn>
              <a:cxn ang="0">
                <a:pos x="109" y="47"/>
              </a:cxn>
              <a:cxn ang="0">
                <a:pos x="108" y="45"/>
              </a:cxn>
              <a:cxn ang="0">
                <a:pos x="106" y="42"/>
              </a:cxn>
              <a:cxn ang="0">
                <a:pos x="106" y="27"/>
              </a:cxn>
              <a:cxn ang="0">
                <a:pos x="102" y="17"/>
              </a:cxn>
              <a:cxn ang="0">
                <a:pos x="97" y="13"/>
              </a:cxn>
              <a:cxn ang="0">
                <a:pos x="97" y="13"/>
              </a:cxn>
              <a:cxn ang="0">
                <a:pos x="95" y="6"/>
              </a:cxn>
              <a:cxn ang="0">
                <a:pos x="99" y="4"/>
              </a:cxn>
              <a:cxn ang="0">
                <a:pos x="83" y="3"/>
              </a:cxn>
              <a:cxn ang="0">
                <a:pos x="82" y="3"/>
              </a:cxn>
              <a:cxn ang="0">
                <a:pos x="79" y="4"/>
              </a:cxn>
              <a:cxn ang="0">
                <a:pos x="59" y="13"/>
              </a:cxn>
              <a:cxn ang="0">
                <a:pos x="51" y="25"/>
              </a:cxn>
              <a:cxn ang="0">
                <a:pos x="51" y="34"/>
              </a:cxn>
              <a:cxn ang="0">
                <a:pos x="51" y="42"/>
              </a:cxn>
              <a:cxn ang="0">
                <a:pos x="50" y="44"/>
              </a:cxn>
              <a:cxn ang="0">
                <a:pos x="48" y="48"/>
              </a:cxn>
              <a:cxn ang="0">
                <a:pos x="49" y="51"/>
              </a:cxn>
              <a:cxn ang="0">
                <a:pos x="51" y="59"/>
              </a:cxn>
              <a:cxn ang="0">
                <a:pos x="53" y="66"/>
              </a:cxn>
              <a:cxn ang="0">
                <a:pos x="58" y="77"/>
              </a:cxn>
              <a:cxn ang="0">
                <a:pos x="59" y="79"/>
              </a:cxn>
              <a:cxn ang="0">
                <a:pos x="58" y="89"/>
              </a:cxn>
              <a:cxn ang="0">
                <a:pos x="57" y="91"/>
              </a:cxn>
              <a:cxn ang="0">
                <a:pos x="54" y="95"/>
              </a:cxn>
              <a:cxn ang="0">
                <a:pos x="51" y="102"/>
              </a:cxn>
              <a:cxn ang="0">
                <a:pos x="50" y="103"/>
              </a:cxn>
              <a:cxn ang="0">
                <a:pos x="38" y="108"/>
              </a:cxn>
              <a:cxn ang="0">
                <a:pos x="25" y="114"/>
              </a:cxn>
              <a:cxn ang="0">
                <a:pos x="13" y="120"/>
              </a:cxn>
              <a:cxn ang="0">
                <a:pos x="6" y="125"/>
              </a:cxn>
              <a:cxn ang="0">
                <a:pos x="0" y="149"/>
              </a:cxn>
              <a:cxn ang="0">
                <a:pos x="61" y="170"/>
              </a:cxn>
              <a:cxn ang="0">
                <a:pos x="61" y="170"/>
              </a:cxn>
              <a:cxn ang="0">
                <a:pos x="90" y="171"/>
              </a:cxn>
              <a:cxn ang="0">
                <a:pos x="97" y="169"/>
              </a:cxn>
              <a:cxn ang="0">
                <a:pos x="157" y="149"/>
              </a:cxn>
              <a:cxn ang="0">
                <a:pos x="151" y="125"/>
              </a:cxn>
              <a:cxn ang="0">
                <a:pos x="62" y="158"/>
              </a:cxn>
              <a:cxn ang="0">
                <a:pos x="62" y="157"/>
              </a:cxn>
              <a:cxn ang="0">
                <a:pos x="62" y="157"/>
              </a:cxn>
              <a:cxn ang="0">
                <a:pos x="62" y="158"/>
              </a:cxn>
            </a:cxnLst>
            <a:rect l="0" t="0" r="r" b="b"/>
            <a:pathLst>
              <a:path w="157" h="175">
                <a:moveTo>
                  <a:pt x="151" y="125"/>
                </a:moveTo>
                <a:cubicBezTo>
                  <a:pt x="149" y="123"/>
                  <a:pt x="147" y="121"/>
                  <a:pt x="144" y="120"/>
                </a:cubicBezTo>
                <a:cubicBezTo>
                  <a:pt x="132" y="114"/>
                  <a:pt x="120" y="109"/>
                  <a:pt x="107" y="104"/>
                </a:cubicBezTo>
                <a:cubicBezTo>
                  <a:pt x="106" y="103"/>
                  <a:pt x="105" y="103"/>
                  <a:pt x="105" y="102"/>
                </a:cubicBezTo>
                <a:cubicBezTo>
                  <a:pt x="104" y="99"/>
                  <a:pt x="103" y="97"/>
                  <a:pt x="102" y="95"/>
                </a:cubicBezTo>
                <a:cubicBezTo>
                  <a:pt x="102" y="93"/>
                  <a:pt x="101" y="92"/>
                  <a:pt x="100" y="91"/>
                </a:cubicBezTo>
                <a:cubicBezTo>
                  <a:pt x="99" y="91"/>
                  <a:pt x="99" y="90"/>
                  <a:pt x="99" y="89"/>
                </a:cubicBezTo>
                <a:cubicBezTo>
                  <a:pt x="99" y="84"/>
                  <a:pt x="97" y="78"/>
                  <a:pt x="102" y="73"/>
                </a:cubicBezTo>
                <a:cubicBezTo>
                  <a:pt x="102" y="73"/>
                  <a:pt x="102" y="73"/>
                  <a:pt x="102" y="72"/>
                </a:cubicBezTo>
                <a:cubicBezTo>
                  <a:pt x="104" y="68"/>
                  <a:pt x="105" y="62"/>
                  <a:pt x="108" y="57"/>
                </a:cubicBezTo>
                <a:cubicBezTo>
                  <a:pt x="108" y="57"/>
                  <a:pt x="108" y="57"/>
                  <a:pt x="108" y="57"/>
                </a:cubicBezTo>
                <a:cubicBezTo>
                  <a:pt x="108" y="54"/>
                  <a:pt x="108" y="50"/>
                  <a:pt x="109" y="47"/>
                </a:cubicBezTo>
                <a:cubicBezTo>
                  <a:pt x="109" y="46"/>
                  <a:pt x="108" y="46"/>
                  <a:pt x="108" y="45"/>
                </a:cubicBezTo>
                <a:cubicBezTo>
                  <a:pt x="106" y="45"/>
                  <a:pt x="106" y="43"/>
                  <a:pt x="106" y="42"/>
                </a:cubicBezTo>
                <a:cubicBezTo>
                  <a:pt x="106" y="35"/>
                  <a:pt x="106" y="34"/>
                  <a:pt x="106" y="27"/>
                </a:cubicBezTo>
                <a:cubicBezTo>
                  <a:pt x="106" y="24"/>
                  <a:pt x="105" y="20"/>
                  <a:pt x="102" y="17"/>
                </a:cubicBezTo>
                <a:cubicBezTo>
                  <a:pt x="100" y="16"/>
                  <a:pt x="99" y="14"/>
                  <a:pt x="97" y="13"/>
                </a:cubicBezTo>
                <a:cubicBezTo>
                  <a:pt x="97" y="13"/>
                  <a:pt x="97" y="13"/>
                  <a:pt x="97" y="13"/>
                </a:cubicBezTo>
                <a:cubicBezTo>
                  <a:pt x="97" y="13"/>
                  <a:pt x="92" y="9"/>
                  <a:pt x="95" y="6"/>
                </a:cubicBezTo>
                <a:cubicBezTo>
                  <a:pt x="96" y="4"/>
                  <a:pt x="99" y="4"/>
                  <a:pt x="99" y="4"/>
                </a:cubicBezTo>
                <a:cubicBezTo>
                  <a:pt x="99" y="4"/>
                  <a:pt x="95" y="0"/>
                  <a:pt x="83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1" y="3"/>
                  <a:pt x="80" y="4"/>
                  <a:pt x="79" y="4"/>
                </a:cubicBezTo>
                <a:cubicBezTo>
                  <a:pt x="72" y="6"/>
                  <a:pt x="65" y="8"/>
                  <a:pt x="59" y="13"/>
                </a:cubicBezTo>
                <a:cubicBezTo>
                  <a:pt x="55" y="16"/>
                  <a:pt x="52" y="20"/>
                  <a:pt x="51" y="25"/>
                </a:cubicBezTo>
                <a:cubicBezTo>
                  <a:pt x="51" y="28"/>
                  <a:pt x="51" y="31"/>
                  <a:pt x="51" y="34"/>
                </a:cubicBezTo>
                <a:cubicBezTo>
                  <a:pt x="51" y="38"/>
                  <a:pt x="51" y="37"/>
                  <a:pt x="51" y="42"/>
                </a:cubicBezTo>
                <a:cubicBezTo>
                  <a:pt x="51" y="43"/>
                  <a:pt x="51" y="44"/>
                  <a:pt x="50" y="44"/>
                </a:cubicBezTo>
                <a:cubicBezTo>
                  <a:pt x="48" y="45"/>
                  <a:pt x="48" y="46"/>
                  <a:pt x="48" y="48"/>
                </a:cubicBezTo>
                <a:cubicBezTo>
                  <a:pt x="49" y="49"/>
                  <a:pt x="48" y="50"/>
                  <a:pt x="49" y="51"/>
                </a:cubicBezTo>
                <a:cubicBezTo>
                  <a:pt x="49" y="54"/>
                  <a:pt x="50" y="57"/>
                  <a:pt x="51" y="59"/>
                </a:cubicBezTo>
                <a:cubicBezTo>
                  <a:pt x="51" y="62"/>
                  <a:pt x="53" y="64"/>
                  <a:pt x="53" y="66"/>
                </a:cubicBezTo>
                <a:cubicBezTo>
                  <a:pt x="54" y="70"/>
                  <a:pt x="55" y="74"/>
                  <a:pt x="58" y="77"/>
                </a:cubicBezTo>
                <a:cubicBezTo>
                  <a:pt x="59" y="78"/>
                  <a:pt x="59" y="79"/>
                  <a:pt x="59" y="79"/>
                </a:cubicBezTo>
                <a:cubicBezTo>
                  <a:pt x="59" y="83"/>
                  <a:pt x="58" y="86"/>
                  <a:pt x="58" y="89"/>
                </a:cubicBezTo>
                <a:cubicBezTo>
                  <a:pt x="58" y="90"/>
                  <a:pt x="57" y="91"/>
                  <a:pt x="57" y="91"/>
                </a:cubicBezTo>
                <a:cubicBezTo>
                  <a:pt x="54" y="91"/>
                  <a:pt x="54" y="93"/>
                  <a:pt x="54" y="95"/>
                </a:cubicBezTo>
                <a:cubicBezTo>
                  <a:pt x="53" y="97"/>
                  <a:pt x="52" y="99"/>
                  <a:pt x="51" y="102"/>
                </a:cubicBezTo>
                <a:cubicBezTo>
                  <a:pt x="51" y="102"/>
                  <a:pt x="50" y="103"/>
                  <a:pt x="50" y="103"/>
                </a:cubicBezTo>
                <a:cubicBezTo>
                  <a:pt x="46" y="105"/>
                  <a:pt x="42" y="107"/>
                  <a:pt x="38" y="108"/>
                </a:cubicBezTo>
                <a:cubicBezTo>
                  <a:pt x="33" y="110"/>
                  <a:pt x="29" y="112"/>
                  <a:pt x="25" y="114"/>
                </a:cubicBezTo>
                <a:cubicBezTo>
                  <a:pt x="21" y="116"/>
                  <a:pt x="17" y="118"/>
                  <a:pt x="13" y="120"/>
                </a:cubicBezTo>
                <a:cubicBezTo>
                  <a:pt x="10" y="122"/>
                  <a:pt x="8" y="123"/>
                  <a:pt x="6" y="125"/>
                </a:cubicBezTo>
                <a:cubicBezTo>
                  <a:pt x="0" y="149"/>
                  <a:pt x="0" y="149"/>
                  <a:pt x="0" y="149"/>
                </a:cubicBezTo>
                <a:cubicBezTo>
                  <a:pt x="24" y="149"/>
                  <a:pt x="39" y="165"/>
                  <a:pt x="61" y="170"/>
                </a:cubicBezTo>
                <a:cubicBezTo>
                  <a:pt x="61" y="170"/>
                  <a:pt x="61" y="170"/>
                  <a:pt x="61" y="170"/>
                </a:cubicBezTo>
                <a:cubicBezTo>
                  <a:pt x="61" y="170"/>
                  <a:pt x="77" y="175"/>
                  <a:pt x="90" y="171"/>
                </a:cubicBezTo>
                <a:cubicBezTo>
                  <a:pt x="93" y="171"/>
                  <a:pt x="95" y="170"/>
                  <a:pt x="97" y="169"/>
                </a:cubicBezTo>
                <a:cubicBezTo>
                  <a:pt x="117" y="162"/>
                  <a:pt x="143" y="149"/>
                  <a:pt x="157" y="149"/>
                </a:cubicBezTo>
                <a:lnTo>
                  <a:pt x="151" y="125"/>
                </a:lnTo>
                <a:close/>
                <a:moveTo>
                  <a:pt x="62" y="158"/>
                </a:moveTo>
                <a:cubicBezTo>
                  <a:pt x="62" y="157"/>
                  <a:pt x="62" y="157"/>
                  <a:pt x="62" y="157"/>
                </a:cubicBezTo>
                <a:cubicBezTo>
                  <a:pt x="62" y="157"/>
                  <a:pt x="62" y="157"/>
                  <a:pt x="62" y="157"/>
                </a:cubicBezTo>
                <a:lnTo>
                  <a:pt x="62" y="15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8" name="Freeform 101"/>
          <p:cNvSpPr>
            <a:spLocks noEditPoints="1"/>
          </p:cNvSpPr>
          <p:nvPr/>
        </p:nvSpPr>
        <p:spPr bwMode="auto">
          <a:xfrm>
            <a:off x="8011699" y="3251745"/>
            <a:ext cx="596612" cy="551967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9" name="Freeform 66"/>
          <p:cNvSpPr>
            <a:spLocks noEditPoints="1"/>
          </p:cNvSpPr>
          <p:nvPr/>
        </p:nvSpPr>
        <p:spPr bwMode="auto">
          <a:xfrm>
            <a:off x="7866207" y="2521339"/>
            <a:ext cx="330200" cy="256117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0" name="Freeform 64"/>
          <p:cNvSpPr>
            <a:spLocks noEditPoints="1"/>
          </p:cNvSpPr>
          <p:nvPr/>
        </p:nvSpPr>
        <p:spPr bwMode="auto">
          <a:xfrm rot="19719836">
            <a:off x="10317333" y="2706942"/>
            <a:ext cx="305411" cy="459831"/>
          </a:xfrm>
          <a:custGeom>
            <a:avLst/>
            <a:gdLst/>
            <a:ahLst/>
            <a:cxnLst>
              <a:cxn ang="0">
                <a:pos x="37" y="20"/>
              </a:cxn>
              <a:cxn ang="0">
                <a:pos x="20" y="40"/>
              </a:cxn>
              <a:cxn ang="0">
                <a:pos x="11" y="47"/>
              </a:cxn>
              <a:cxn ang="0">
                <a:pos x="11" y="48"/>
              </a:cxn>
              <a:cxn ang="0">
                <a:pos x="15" y="54"/>
              </a:cxn>
              <a:cxn ang="0">
                <a:pos x="7" y="62"/>
              </a:cxn>
              <a:cxn ang="0">
                <a:pos x="0" y="54"/>
              </a:cxn>
              <a:cxn ang="0">
                <a:pos x="4" y="48"/>
              </a:cxn>
              <a:cxn ang="0">
                <a:pos x="4" y="15"/>
              </a:cxn>
              <a:cxn ang="0">
                <a:pos x="0" y="8"/>
              </a:cxn>
              <a:cxn ang="0">
                <a:pos x="7" y="0"/>
              </a:cxn>
              <a:cxn ang="0">
                <a:pos x="15" y="8"/>
              </a:cxn>
              <a:cxn ang="0">
                <a:pos x="11" y="15"/>
              </a:cxn>
              <a:cxn ang="0">
                <a:pos x="11" y="35"/>
              </a:cxn>
              <a:cxn ang="0">
                <a:pos x="18" y="33"/>
              </a:cxn>
              <a:cxn ang="0">
                <a:pos x="29" y="20"/>
              </a:cxn>
              <a:cxn ang="0">
                <a:pos x="25" y="13"/>
              </a:cxn>
              <a:cxn ang="0">
                <a:pos x="33" y="6"/>
              </a:cxn>
              <a:cxn ang="0">
                <a:pos x="41" y="13"/>
              </a:cxn>
              <a:cxn ang="0">
                <a:pos x="37" y="20"/>
              </a:cxn>
              <a:cxn ang="0">
                <a:pos x="7" y="4"/>
              </a:cxn>
              <a:cxn ang="0">
                <a:pos x="4" y="8"/>
              </a:cxn>
              <a:cxn ang="0">
                <a:pos x="7" y="12"/>
              </a:cxn>
              <a:cxn ang="0">
                <a:pos x="11" y="8"/>
              </a:cxn>
              <a:cxn ang="0">
                <a:pos x="7" y="4"/>
              </a:cxn>
              <a:cxn ang="0">
                <a:pos x="7" y="51"/>
              </a:cxn>
              <a:cxn ang="0">
                <a:pos x="4" y="54"/>
              </a:cxn>
              <a:cxn ang="0">
                <a:pos x="7" y="58"/>
              </a:cxn>
              <a:cxn ang="0">
                <a:pos x="11" y="54"/>
              </a:cxn>
              <a:cxn ang="0">
                <a:pos x="7" y="51"/>
              </a:cxn>
              <a:cxn ang="0">
                <a:pos x="33" y="9"/>
              </a:cxn>
              <a:cxn ang="0">
                <a:pos x="29" y="13"/>
              </a:cxn>
              <a:cxn ang="0">
                <a:pos x="33" y="17"/>
              </a:cxn>
              <a:cxn ang="0">
                <a:pos x="37" y="13"/>
              </a:cxn>
              <a:cxn ang="0">
                <a:pos x="33" y="9"/>
              </a:cxn>
            </a:cxnLst>
            <a:rect l="0" t="0" r="r" b="b"/>
            <a:pathLst>
              <a:path w="41" h="62">
                <a:moveTo>
                  <a:pt x="37" y="20"/>
                </a:moveTo>
                <a:cubicBezTo>
                  <a:pt x="37" y="34"/>
                  <a:pt x="27" y="38"/>
                  <a:pt x="20" y="40"/>
                </a:cubicBezTo>
                <a:cubicBezTo>
                  <a:pt x="13" y="42"/>
                  <a:pt x="11" y="43"/>
                  <a:pt x="11" y="47"/>
                </a:cubicBezTo>
                <a:cubicBezTo>
                  <a:pt x="11" y="48"/>
                  <a:pt x="11" y="48"/>
                  <a:pt x="11" y="48"/>
                </a:cubicBezTo>
                <a:cubicBezTo>
                  <a:pt x="14" y="49"/>
                  <a:pt x="15" y="52"/>
                  <a:pt x="15" y="54"/>
                </a:cubicBezTo>
                <a:cubicBezTo>
                  <a:pt x="15" y="59"/>
                  <a:pt x="12" y="62"/>
                  <a:pt x="7" y="62"/>
                </a:cubicBezTo>
                <a:cubicBezTo>
                  <a:pt x="3" y="62"/>
                  <a:pt x="0" y="59"/>
                  <a:pt x="0" y="54"/>
                </a:cubicBezTo>
                <a:cubicBezTo>
                  <a:pt x="0" y="52"/>
                  <a:pt x="1" y="49"/>
                  <a:pt x="4" y="48"/>
                </a:cubicBezTo>
                <a:cubicBezTo>
                  <a:pt x="4" y="15"/>
                  <a:pt x="4" y="15"/>
                  <a:pt x="4" y="15"/>
                </a:cubicBezTo>
                <a:cubicBezTo>
                  <a:pt x="1" y="14"/>
                  <a:pt x="0" y="11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12" y="0"/>
                  <a:pt x="15" y="4"/>
                  <a:pt x="15" y="8"/>
                </a:cubicBezTo>
                <a:cubicBezTo>
                  <a:pt x="15" y="11"/>
                  <a:pt x="14" y="14"/>
                  <a:pt x="11" y="15"/>
                </a:cubicBezTo>
                <a:cubicBezTo>
                  <a:pt x="11" y="35"/>
                  <a:pt x="11" y="35"/>
                  <a:pt x="11" y="35"/>
                </a:cubicBezTo>
                <a:cubicBezTo>
                  <a:pt x="13" y="34"/>
                  <a:pt x="16" y="33"/>
                  <a:pt x="18" y="33"/>
                </a:cubicBezTo>
                <a:cubicBezTo>
                  <a:pt x="25" y="30"/>
                  <a:pt x="29" y="28"/>
                  <a:pt x="29" y="20"/>
                </a:cubicBezTo>
                <a:cubicBezTo>
                  <a:pt x="27" y="19"/>
                  <a:pt x="25" y="16"/>
                  <a:pt x="25" y="13"/>
                </a:cubicBezTo>
                <a:cubicBezTo>
                  <a:pt x="25" y="9"/>
                  <a:pt x="29" y="6"/>
                  <a:pt x="33" y="6"/>
                </a:cubicBezTo>
                <a:cubicBezTo>
                  <a:pt x="37" y="6"/>
                  <a:pt x="41" y="9"/>
                  <a:pt x="41" y="13"/>
                </a:cubicBezTo>
                <a:cubicBezTo>
                  <a:pt x="41" y="16"/>
                  <a:pt x="39" y="19"/>
                  <a:pt x="37" y="20"/>
                </a:cubicBezTo>
                <a:close/>
                <a:moveTo>
                  <a:pt x="7" y="4"/>
                </a:moveTo>
                <a:cubicBezTo>
                  <a:pt x="5" y="4"/>
                  <a:pt x="4" y="6"/>
                  <a:pt x="4" y="8"/>
                </a:cubicBezTo>
                <a:cubicBezTo>
                  <a:pt x="4" y="10"/>
                  <a:pt x="5" y="12"/>
                  <a:pt x="7" y="12"/>
                </a:cubicBezTo>
                <a:cubicBezTo>
                  <a:pt x="10" y="12"/>
                  <a:pt x="11" y="10"/>
                  <a:pt x="11" y="8"/>
                </a:cubicBezTo>
                <a:cubicBezTo>
                  <a:pt x="11" y="6"/>
                  <a:pt x="10" y="4"/>
                  <a:pt x="7" y="4"/>
                </a:cubicBezTo>
                <a:close/>
                <a:moveTo>
                  <a:pt x="7" y="51"/>
                </a:moveTo>
                <a:cubicBezTo>
                  <a:pt x="5" y="51"/>
                  <a:pt x="4" y="52"/>
                  <a:pt x="4" y="54"/>
                </a:cubicBezTo>
                <a:cubicBezTo>
                  <a:pt x="4" y="57"/>
                  <a:pt x="5" y="58"/>
                  <a:pt x="7" y="58"/>
                </a:cubicBezTo>
                <a:cubicBezTo>
                  <a:pt x="10" y="58"/>
                  <a:pt x="11" y="57"/>
                  <a:pt x="11" y="54"/>
                </a:cubicBezTo>
                <a:cubicBezTo>
                  <a:pt x="11" y="52"/>
                  <a:pt x="10" y="51"/>
                  <a:pt x="7" y="51"/>
                </a:cubicBezTo>
                <a:close/>
                <a:moveTo>
                  <a:pt x="33" y="9"/>
                </a:moveTo>
                <a:cubicBezTo>
                  <a:pt x="31" y="9"/>
                  <a:pt x="29" y="11"/>
                  <a:pt x="29" y="13"/>
                </a:cubicBezTo>
                <a:cubicBezTo>
                  <a:pt x="29" y="15"/>
                  <a:pt x="31" y="17"/>
                  <a:pt x="33" y="17"/>
                </a:cubicBezTo>
                <a:cubicBezTo>
                  <a:pt x="35" y="17"/>
                  <a:pt x="37" y="15"/>
                  <a:pt x="37" y="13"/>
                </a:cubicBezTo>
                <a:cubicBezTo>
                  <a:pt x="37" y="11"/>
                  <a:pt x="35" y="9"/>
                  <a:pt x="33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" name="Freeform 118"/>
          <p:cNvSpPr>
            <a:spLocks noEditPoints="1"/>
          </p:cNvSpPr>
          <p:nvPr/>
        </p:nvSpPr>
        <p:spPr bwMode="auto">
          <a:xfrm>
            <a:off x="8818707" y="2176447"/>
            <a:ext cx="315384" cy="306917"/>
          </a:xfrm>
          <a:custGeom>
            <a:avLst/>
            <a:gdLst/>
            <a:ahLst/>
            <a:cxnLst>
              <a:cxn ang="0">
                <a:pos x="53" y="58"/>
              </a:cxn>
              <a:cxn ang="0">
                <a:pos x="31" y="67"/>
              </a:cxn>
              <a:cxn ang="0">
                <a:pos x="0" y="36"/>
              </a:cxn>
              <a:cxn ang="0">
                <a:pos x="31" y="5"/>
              </a:cxn>
              <a:cxn ang="0">
                <a:pos x="31" y="36"/>
              </a:cxn>
              <a:cxn ang="0">
                <a:pos x="53" y="58"/>
              </a:cxn>
              <a:cxn ang="0">
                <a:pos x="36" y="31"/>
              </a:cxn>
              <a:cxn ang="0">
                <a:pos x="36" y="0"/>
              </a:cxn>
              <a:cxn ang="0">
                <a:pos x="67" y="31"/>
              </a:cxn>
              <a:cxn ang="0">
                <a:pos x="36" y="31"/>
              </a:cxn>
              <a:cxn ang="0">
                <a:pos x="69" y="36"/>
              </a:cxn>
              <a:cxn ang="0">
                <a:pos x="60" y="58"/>
              </a:cxn>
              <a:cxn ang="0">
                <a:pos x="38" y="36"/>
              </a:cxn>
              <a:cxn ang="0">
                <a:pos x="69" y="36"/>
              </a:cxn>
            </a:cxnLst>
            <a:rect l="0" t="0" r="r" b="b"/>
            <a:pathLst>
              <a:path w="69" h="67">
                <a:moveTo>
                  <a:pt x="53" y="58"/>
                </a:moveTo>
                <a:cubicBezTo>
                  <a:pt x="47" y="64"/>
                  <a:pt x="39" y="67"/>
                  <a:pt x="31" y="67"/>
                </a:cubicBezTo>
                <a:cubicBezTo>
                  <a:pt x="14" y="67"/>
                  <a:pt x="0" y="53"/>
                  <a:pt x="0" y="36"/>
                </a:cubicBezTo>
                <a:cubicBezTo>
                  <a:pt x="0" y="19"/>
                  <a:pt x="14" y="5"/>
                  <a:pt x="31" y="5"/>
                </a:cubicBezTo>
                <a:cubicBezTo>
                  <a:pt x="31" y="36"/>
                  <a:pt x="31" y="36"/>
                  <a:pt x="31" y="36"/>
                </a:cubicBezTo>
                <a:lnTo>
                  <a:pt x="53" y="58"/>
                </a:lnTo>
                <a:close/>
                <a:moveTo>
                  <a:pt x="36" y="31"/>
                </a:moveTo>
                <a:cubicBezTo>
                  <a:pt x="36" y="0"/>
                  <a:pt x="36" y="0"/>
                  <a:pt x="36" y="0"/>
                </a:cubicBezTo>
                <a:cubicBezTo>
                  <a:pt x="53" y="0"/>
                  <a:pt x="67" y="14"/>
                  <a:pt x="67" y="31"/>
                </a:cubicBezTo>
                <a:lnTo>
                  <a:pt x="36" y="31"/>
                </a:lnTo>
                <a:close/>
                <a:moveTo>
                  <a:pt x="69" y="36"/>
                </a:moveTo>
                <a:cubicBezTo>
                  <a:pt x="69" y="45"/>
                  <a:pt x="66" y="53"/>
                  <a:pt x="60" y="58"/>
                </a:cubicBezTo>
                <a:cubicBezTo>
                  <a:pt x="38" y="36"/>
                  <a:pt x="38" y="36"/>
                  <a:pt x="38" y="36"/>
                </a:cubicBezTo>
                <a:lnTo>
                  <a:pt x="69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2" name="Freeform 13"/>
          <p:cNvSpPr>
            <a:spLocks noEditPoints="1"/>
          </p:cNvSpPr>
          <p:nvPr/>
        </p:nvSpPr>
        <p:spPr bwMode="auto">
          <a:xfrm rot="905060">
            <a:off x="10742757" y="3730080"/>
            <a:ext cx="279400" cy="279400"/>
          </a:xfrm>
          <a:custGeom>
            <a:avLst/>
            <a:gdLst/>
            <a:ahLst/>
            <a:cxnLst>
              <a:cxn ang="0">
                <a:pos x="60" y="40"/>
              </a:cxn>
              <a:cxn ang="0">
                <a:pos x="40" y="60"/>
              </a:cxn>
              <a:cxn ang="0">
                <a:pos x="36" y="61"/>
              </a:cxn>
              <a:cxn ang="0">
                <a:pos x="33" y="60"/>
              </a:cxn>
              <a:cxn ang="0">
                <a:pos x="4" y="31"/>
              </a:cxn>
              <a:cxn ang="0">
                <a:pos x="0" y="22"/>
              </a:cxn>
              <a:cxn ang="0">
                <a:pos x="0" y="6"/>
              </a:cxn>
              <a:cxn ang="0">
                <a:pos x="6" y="0"/>
              </a:cxn>
              <a:cxn ang="0">
                <a:pos x="22" y="0"/>
              </a:cxn>
              <a:cxn ang="0">
                <a:pos x="31" y="4"/>
              </a:cxn>
              <a:cxn ang="0">
                <a:pos x="60" y="33"/>
              </a:cxn>
              <a:cxn ang="0">
                <a:pos x="61" y="36"/>
              </a:cxn>
              <a:cxn ang="0">
                <a:pos x="60" y="40"/>
              </a:cxn>
              <a:cxn ang="0">
                <a:pos x="13" y="8"/>
              </a:cxn>
              <a:cxn ang="0">
                <a:pos x="8" y="13"/>
              </a:cxn>
              <a:cxn ang="0">
                <a:pos x="13" y="18"/>
              </a:cxn>
              <a:cxn ang="0">
                <a:pos x="18" y="13"/>
              </a:cxn>
              <a:cxn ang="0">
                <a:pos x="13" y="8"/>
              </a:cxn>
            </a:cxnLst>
            <a:rect l="0" t="0" r="r" b="b"/>
            <a:pathLst>
              <a:path w="61" h="61">
                <a:moveTo>
                  <a:pt x="60" y="40"/>
                </a:moveTo>
                <a:cubicBezTo>
                  <a:pt x="40" y="60"/>
                  <a:pt x="40" y="60"/>
                  <a:pt x="40" y="60"/>
                </a:cubicBezTo>
                <a:cubicBezTo>
                  <a:pt x="39" y="61"/>
                  <a:pt x="38" y="61"/>
                  <a:pt x="36" y="61"/>
                </a:cubicBezTo>
                <a:cubicBezTo>
                  <a:pt x="35" y="61"/>
                  <a:pt x="34" y="61"/>
                  <a:pt x="33" y="60"/>
                </a:cubicBezTo>
                <a:cubicBezTo>
                  <a:pt x="4" y="31"/>
                  <a:pt x="4" y="31"/>
                  <a:pt x="4" y="31"/>
                </a:cubicBezTo>
                <a:cubicBezTo>
                  <a:pt x="2" y="29"/>
                  <a:pt x="0" y="25"/>
                  <a:pt x="0" y="22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0"/>
                  <a:pt x="29" y="2"/>
                  <a:pt x="31" y="4"/>
                </a:cubicBezTo>
                <a:cubicBezTo>
                  <a:pt x="60" y="33"/>
                  <a:pt x="60" y="33"/>
                  <a:pt x="60" y="33"/>
                </a:cubicBezTo>
                <a:cubicBezTo>
                  <a:pt x="61" y="34"/>
                  <a:pt x="61" y="35"/>
                  <a:pt x="61" y="36"/>
                </a:cubicBezTo>
                <a:cubicBezTo>
                  <a:pt x="61" y="38"/>
                  <a:pt x="61" y="39"/>
                  <a:pt x="60" y="40"/>
                </a:cubicBezTo>
                <a:close/>
                <a:moveTo>
                  <a:pt x="13" y="8"/>
                </a:moveTo>
                <a:cubicBezTo>
                  <a:pt x="10" y="8"/>
                  <a:pt x="8" y="10"/>
                  <a:pt x="8" y="13"/>
                </a:cubicBezTo>
                <a:cubicBezTo>
                  <a:pt x="8" y="16"/>
                  <a:pt x="10" y="18"/>
                  <a:pt x="13" y="18"/>
                </a:cubicBezTo>
                <a:cubicBezTo>
                  <a:pt x="16" y="18"/>
                  <a:pt x="18" y="16"/>
                  <a:pt x="18" y="13"/>
                </a:cubicBezTo>
                <a:cubicBezTo>
                  <a:pt x="18" y="10"/>
                  <a:pt x="16" y="8"/>
                  <a:pt x="13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3" name="Freeform 57"/>
          <p:cNvSpPr>
            <a:spLocks noEditPoints="1"/>
          </p:cNvSpPr>
          <p:nvPr/>
        </p:nvSpPr>
        <p:spPr bwMode="auto">
          <a:xfrm rot="19923664">
            <a:off x="9697379" y="2099515"/>
            <a:ext cx="298451" cy="264584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54" name="Group 177"/>
          <p:cNvGrpSpPr/>
          <p:nvPr/>
        </p:nvGrpSpPr>
        <p:grpSpPr>
          <a:xfrm>
            <a:off x="9045191" y="3584031"/>
            <a:ext cx="1710267" cy="1866900"/>
            <a:chOff x="6783893" y="2688023"/>
            <a:chExt cx="1282700" cy="1400175"/>
          </a:xfrm>
        </p:grpSpPr>
        <p:sp>
          <p:nvSpPr>
            <p:cNvPr id="55" name="Freeform 109"/>
            <p:cNvSpPr>
              <a:spLocks/>
            </p:cNvSpPr>
            <p:nvPr/>
          </p:nvSpPr>
          <p:spPr bwMode="auto">
            <a:xfrm>
              <a:off x="7182355" y="3343660"/>
              <a:ext cx="884238" cy="744538"/>
            </a:xfrm>
            <a:custGeom>
              <a:avLst/>
              <a:gdLst/>
              <a:ahLst/>
              <a:cxnLst>
                <a:cxn ang="0">
                  <a:pos x="557" y="0"/>
                </a:cxn>
                <a:cxn ang="0">
                  <a:pos x="441" y="296"/>
                </a:cxn>
                <a:cxn ang="0">
                  <a:pos x="0" y="469"/>
                </a:cxn>
                <a:cxn ang="0">
                  <a:pos x="118" y="170"/>
                </a:cxn>
                <a:cxn ang="0">
                  <a:pos x="557" y="0"/>
                </a:cxn>
              </a:cxnLst>
              <a:rect l="0" t="0" r="r" b="b"/>
              <a:pathLst>
                <a:path w="557" h="469">
                  <a:moveTo>
                    <a:pt x="557" y="0"/>
                  </a:moveTo>
                  <a:lnTo>
                    <a:pt x="441" y="296"/>
                  </a:lnTo>
                  <a:lnTo>
                    <a:pt x="0" y="469"/>
                  </a:lnTo>
                  <a:lnTo>
                    <a:pt x="118" y="170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Freeform 110"/>
            <p:cNvSpPr>
              <a:spLocks/>
            </p:cNvSpPr>
            <p:nvPr/>
          </p:nvSpPr>
          <p:spPr bwMode="auto">
            <a:xfrm>
              <a:off x="6783893" y="2905510"/>
              <a:ext cx="585788" cy="1182688"/>
            </a:xfrm>
            <a:custGeom>
              <a:avLst/>
              <a:gdLst/>
              <a:ahLst/>
              <a:cxnLst>
                <a:cxn ang="0">
                  <a:pos x="369" y="446"/>
                </a:cxn>
                <a:cxn ang="0">
                  <a:pos x="251" y="745"/>
                </a:cxn>
                <a:cxn ang="0">
                  <a:pos x="0" y="297"/>
                </a:cxn>
                <a:cxn ang="0">
                  <a:pos x="118" y="0"/>
                </a:cxn>
                <a:cxn ang="0">
                  <a:pos x="369" y="446"/>
                </a:cxn>
              </a:cxnLst>
              <a:rect l="0" t="0" r="r" b="b"/>
              <a:pathLst>
                <a:path w="369" h="745">
                  <a:moveTo>
                    <a:pt x="369" y="446"/>
                  </a:moveTo>
                  <a:lnTo>
                    <a:pt x="251" y="745"/>
                  </a:lnTo>
                  <a:lnTo>
                    <a:pt x="0" y="297"/>
                  </a:lnTo>
                  <a:lnTo>
                    <a:pt x="118" y="0"/>
                  </a:lnTo>
                  <a:lnTo>
                    <a:pt x="369" y="44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Freeform 111"/>
            <p:cNvSpPr>
              <a:spLocks/>
            </p:cNvSpPr>
            <p:nvPr/>
          </p:nvSpPr>
          <p:spPr bwMode="auto">
            <a:xfrm>
              <a:off x="6971218" y="2688023"/>
              <a:ext cx="1095375" cy="925513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94" y="28"/>
                </a:cxn>
                <a:cxn ang="0">
                  <a:pos x="183" y="0"/>
                </a:cxn>
                <a:cxn ang="0">
                  <a:pos x="236" y="85"/>
                </a:cxn>
                <a:cxn ang="0">
                  <a:pos x="291" y="174"/>
                </a:cxn>
                <a:cxn ang="0">
                  <a:pos x="202" y="209"/>
                </a:cxn>
                <a:cxn ang="0">
                  <a:pos x="106" y="246"/>
                </a:cxn>
                <a:cxn ang="0">
                  <a:pos x="51" y="150"/>
                </a:cxn>
                <a:cxn ang="0">
                  <a:pos x="0" y="58"/>
                </a:cxn>
              </a:cxnLst>
              <a:rect l="0" t="0" r="r" b="b"/>
              <a:pathLst>
                <a:path w="291" h="246">
                  <a:moveTo>
                    <a:pt x="0" y="58"/>
                  </a:moveTo>
                  <a:cubicBezTo>
                    <a:pt x="32" y="48"/>
                    <a:pt x="63" y="38"/>
                    <a:pt x="94" y="28"/>
                  </a:cubicBezTo>
                  <a:cubicBezTo>
                    <a:pt x="124" y="19"/>
                    <a:pt x="154" y="10"/>
                    <a:pt x="183" y="0"/>
                  </a:cubicBezTo>
                  <a:cubicBezTo>
                    <a:pt x="200" y="28"/>
                    <a:pt x="218" y="56"/>
                    <a:pt x="236" y="85"/>
                  </a:cubicBezTo>
                  <a:cubicBezTo>
                    <a:pt x="254" y="114"/>
                    <a:pt x="273" y="144"/>
                    <a:pt x="291" y="174"/>
                  </a:cubicBezTo>
                  <a:cubicBezTo>
                    <a:pt x="262" y="185"/>
                    <a:pt x="232" y="197"/>
                    <a:pt x="202" y="209"/>
                  </a:cubicBezTo>
                  <a:cubicBezTo>
                    <a:pt x="170" y="221"/>
                    <a:pt x="138" y="234"/>
                    <a:pt x="106" y="246"/>
                  </a:cubicBezTo>
                  <a:cubicBezTo>
                    <a:pt x="87" y="214"/>
                    <a:pt x="69" y="182"/>
                    <a:pt x="51" y="150"/>
                  </a:cubicBezTo>
                  <a:cubicBezTo>
                    <a:pt x="34" y="119"/>
                    <a:pt x="17" y="88"/>
                    <a:pt x="0" y="5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58" name="Group 176"/>
          <p:cNvGrpSpPr/>
          <p:nvPr/>
        </p:nvGrpSpPr>
        <p:grpSpPr>
          <a:xfrm>
            <a:off x="8145608" y="3939631"/>
            <a:ext cx="1401233" cy="1621367"/>
            <a:chOff x="6109205" y="2954723"/>
            <a:chExt cx="1050925" cy="1216025"/>
          </a:xfrm>
        </p:grpSpPr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6388605" y="3470660"/>
              <a:ext cx="771525" cy="700088"/>
            </a:xfrm>
            <a:custGeom>
              <a:avLst/>
              <a:gdLst/>
              <a:ahLst/>
              <a:cxnLst>
                <a:cxn ang="0">
                  <a:pos x="486" y="0"/>
                </a:cxn>
                <a:cxn ang="0">
                  <a:pos x="367" y="297"/>
                </a:cxn>
                <a:cxn ang="0">
                  <a:pos x="0" y="441"/>
                </a:cxn>
                <a:cxn ang="0">
                  <a:pos x="116" y="145"/>
                </a:cxn>
                <a:cxn ang="0">
                  <a:pos x="486" y="0"/>
                </a:cxn>
              </a:cxnLst>
              <a:rect l="0" t="0" r="r" b="b"/>
              <a:pathLst>
                <a:path w="486" h="441">
                  <a:moveTo>
                    <a:pt x="486" y="0"/>
                  </a:moveTo>
                  <a:lnTo>
                    <a:pt x="367" y="297"/>
                  </a:lnTo>
                  <a:lnTo>
                    <a:pt x="0" y="441"/>
                  </a:lnTo>
                  <a:lnTo>
                    <a:pt x="116" y="145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6109205" y="3132523"/>
              <a:ext cx="466725" cy="1038225"/>
            </a:xfrm>
            <a:custGeom>
              <a:avLst/>
              <a:gdLst/>
              <a:ahLst/>
              <a:cxnLst>
                <a:cxn ang="0">
                  <a:pos x="294" y="358"/>
                </a:cxn>
                <a:cxn ang="0">
                  <a:pos x="176" y="654"/>
                </a:cxn>
                <a:cxn ang="0">
                  <a:pos x="0" y="299"/>
                </a:cxn>
                <a:cxn ang="0">
                  <a:pos x="119" y="0"/>
                </a:cxn>
                <a:cxn ang="0">
                  <a:pos x="294" y="358"/>
                </a:cxn>
              </a:cxnLst>
              <a:rect l="0" t="0" r="r" b="b"/>
              <a:pathLst>
                <a:path w="294" h="654">
                  <a:moveTo>
                    <a:pt x="294" y="358"/>
                  </a:moveTo>
                  <a:lnTo>
                    <a:pt x="176" y="654"/>
                  </a:lnTo>
                  <a:lnTo>
                    <a:pt x="0" y="299"/>
                  </a:lnTo>
                  <a:lnTo>
                    <a:pt x="119" y="0"/>
                  </a:lnTo>
                  <a:lnTo>
                    <a:pt x="294" y="35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6291768" y="2954723"/>
              <a:ext cx="865188" cy="74930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79" y="23"/>
                </a:cxn>
                <a:cxn ang="0">
                  <a:pos x="154" y="0"/>
                </a:cxn>
                <a:cxn ang="0">
                  <a:pos x="191" y="67"/>
                </a:cxn>
                <a:cxn ang="0">
                  <a:pos x="230" y="138"/>
                </a:cxn>
                <a:cxn ang="0">
                  <a:pos x="155" y="167"/>
                </a:cxn>
                <a:cxn ang="0">
                  <a:pos x="74" y="199"/>
                </a:cxn>
                <a:cxn ang="0">
                  <a:pos x="36" y="122"/>
                </a:cxn>
                <a:cxn ang="0">
                  <a:pos x="0" y="48"/>
                </a:cxn>
              </a:cxnLst>
              <a:rect l="0" t="0" r="r" b="b"/>
              <a:pathLst>
                <a:path w="230" h="199">
                  <a:moveTo>
                    <a:pt x="0" y="48"/>
                  </a:moveTo>
                  <a:cubicBezTo>
                    <a:pt x="27" y="40"/>
                    <a:pt x="53" y="31"/>
                    <a:pt x="79" y="23"/>
                  </a:cubicBezTo>
                  <a:cubicBezTo>
                    <a:pt x="105" y="15"/>
                    <a:pt x="129" y="7"/>
                    <a:pt x="154" y="0"/>
                  </a:cubicBezTo>
                  <a:cubicBezTo>
                    <a:pt x="166" y="22"/>
                    <a:pt x="178" y="44"/>
                    <a:pt x="191" y="67"/>
                  </a:cubicBezTo>
                  <a:cubicBezTo>
                    <a:pt x="204" y="90"/>
                    <a:pt x="217" y="114"/>
                    <a:pt x="230" y="138"/>
                  </a:cubicBezTo>
                  <a:cubicBezTo>
                    <a:pt x="206" y="147"/>
                    <a:pt x="180" y="157"/>
                    <a:pt x="155" y="167"/>
                  </a:cubicBezTo>
                  <a:cubicBezTo>
                    <a:pt x="128" y="178"/>
                    <a:pt x="101" y="188"/>
                    <a:pt x="74" y="199"/>
                  </a:cubicBezTo>
                  <a:cubicBezTo>
                    <a:pt x="61" y="173"/>
                    <a:pt x="48" y="147"/>
                    <a:pt x="36" y="122"/>
                  </a:cubicBezTo>
                  <a:cubicBezTo>
                    <a:pt x="24" y="97"/>
                    <a:pt x="12" y="72"/>
                    <a:pt x="0" y="48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62" name="Freeform 229"/>
          <p:cNvSpPr>
            <a:spLocks noEditPoints="1"/>
          </p:cNvSpPr>
          <p:nvPr/>
        </p:nvSpPr>
        <p:spPr bwMode="auto">
          <a:xfrm rot="20043309">
            <a:off x="8760574" y="4195617"/>
            <a:ext cx="463961" cy="467116"/>
          </a:xfrm>
          <a:custGeom>
            <a:avLst/>
            <a:gdLst/>
            <a:ahLst/>
            <a:cxnLst>
              <a:cxn ang="0">
                <a:pos x="68" y="64"/>
              </a:cxn>
              <a:cxn ang="0">
                <a:pos x="65" y="68"/>
              </a:cxn>
              <a:cxn ang="0">
                <a:pos x="28" y="68"/>
              </a:cxn>
              <a:cxn ang="0">
                <a:pos x="25" y="64"/>
              </a:cxn>
              <a:cxn ang="0">
                <a:pos x="25" y="58"/>
              </a:cxn>
              <a:cxn ang="0">
                <a:pos x="4" y="58"/>
              </a:cxn>
              <a:cxn ang="0">
                <a:pos x="0" y="54"/>
              </a:cxn>
              <a:cxn ang="0">
                <a:pos x="0" y="3"/>
              </a:cxn>
              <a:cxn ang="0">
                <a:pos x="4" y="0"/>
              </a:cxn>
              <a:cxn ang="0">
                <a:pos x="45" y="0"/>
              </a:cxn>
              <a:cxn ang="0">
                <a:pos x="49" y="3"/>
              </a:cxn>
              <a:cxn ang="0">
                <a:pos x="49" y="16"/>
              </a:cxn>
              <a:cxn ang="0">
                <a:pos x="50" y="17"/>
              </a:cxn>
              <a:cxn ang="0">
                <a:pos x="66" y="32"/>
              </a:cxn>
              <a:cxn ang="0">
                <a:pos x="68" y="39"/>
              </a:cxn>
              <a:cxn ang="0">
                <a:pos x="68" y="64"/>
              </a:cxn>
              <a:cxn ang="0">
                <a:pos x="39" y="6"/>
              </a:cxn>
              <a:cxn ang="0">
                <a:pos x="38" y="5"/>
              </a:cxn>
              <a:cxn ang="0">
                <a:pos x="11" y="5"/>
              </a:cxn>
              <a:cxn ang="0">
                <a:pos x="10" y="6"/>
              </a:cxn>
              <a:cxn ang="0">
                <a:pos x="10" y="8"/>
              </a:cxn>
              <a:cxn ang="0">
                <a:pos x="11" y="9"/>
              </a:cxn>
              <a:cxn ang="0">
                <a:pos x="38" y="9"/>
              </a:cxn>
              <a:cxn ang="0">
                <a:pos x="39" y="8"/>
              </a:cxn>
              <a:cxn ang="0">
                <a:pos x="39" y="6"/>
              </a:cxn>
              <a:cxn ang="0">
                <a:pos x="64" y="63"/>
              </a:cxn>
              <a:cxn ang="0">
                <a:pos x="64" y="39"/>
              </a:cxn>
              <a:cxn ang="0">
                <a:pos x="48" y="39"/>
              </a:cxn>
              <a:cxn ang="0">
                <a:pos x="44" y="35"/>
              </a:cxn>
              <a:cxn ang="0">
                <a:pos x="44" y="19"/>
              </a:cxn>
              <a:cxn ang="0">
                <a:pos x="30" y="19"/>
              </a:cxn>
              <a:cxn ang="0">
                <a:pos x="30" y="63"/>
              </a:cxn>
              <a:cxn ang="0">
                <a:pos x="64" y="63"/>
              </a:cxn>
              <a:cxn ang="0">
                <a:pos x="60" y="34"/>
              </a:cxn>
              <a:cxn ang="0">
                <a:pos x="49" y="22"/>
              </a:cxn>
              <a:cxn ang="0">
                <a:pos x="49" y="34"/>
              </a:cxn>
              <a:cxn ang="0">
                <a:pos x="60" y="34"/>
              </a:cxn>
            </a:cxnLst>
            <a:rect l="0" t="0" r="r" b="b"/>
            <a:pathLst>
              <a:path w="68" h="68">
                <a:moveTo>
                  <a:pt x="68" y="64"/>
                </a:moveTo>
                <a:cubicBezTo>
                  <a:pt x="68" y="66"/>
                  <a:pt x="67" y="68"/>
                  <a:pt x="65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6" y="68"/>
                  <a:pt x="25" y="66"/>
                  <a:pt x="25" y="64"/>
                </a:cubicBezTo>
                <a:cubicBezTo>
                  <a:pt x="25" y="58"/>
                  <a:pt x="25" y="58"/>
                  <a:pt x="25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2" y="58"/>
                  <a:pt x="0" y="56"/>
                  <a:pt x="0" y="5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16"/>
                  <a:pt x="49" y="16"/>
                  <a:pt x="49" y="16"/>
                </a:cubicBezTo>
                <a:cubicBezTo>
                  <a:pt x="50" y="16"/>
                  <a:pt x="50" y="16"/>
                  <a:pt x="50" y="17"/>
                </a:cubicBezTo>
                <a:cubicBezTo>
                  <a:pt x="66" y="32"/>
                  <a:pt x="66" y="32"/>
                  <a:pt x="66" y="32"/>
                </a:cubicBezTo>
                <a:cubicBezTo>
                  <a:pt x="67" y="34"/>
                  <a:pt x="68" y="37"/>
                  <a:pt x="68" y="39"/>
                </a:cubicBezTo>
                <a:lnTo>
                  <a:pt x="68" y="64"/>
                </a:lnTo>
                <a:close/>
                <a:moveTo>
                  <a:pt x="39" y="6"/>
                </a:moveTo>
                <a:cubicBezTo>
                  <a:pt x="39" y="5"/>
                  <a:pt x="39" y="5"/>
                  <a:pt x="38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1" y="9"/>
                  <a:pt x="1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9" y="9"/>
                  <a:pt x="39" y="9"/>
                  <a:pt x="39" y="8"/>
                </a:cubicBezTo>
                <a:lnTo>
                  <a:pt x="39" y="6"/>
                </a:lnTo>
                <a:close/>
                <a:moveTo>
                  <a:pt x="64" y="63"/>
                </a:moveTo>
                <a:cubicBezTo>
                  <a:pt x="64" y="39"/>
                  <a:pt x="64" y="39"/>
                  <a:pt x="64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6" y="39"/>
                  <a:pt x="44" y="37"/>
                  <a:pt x="44" y="35"/>
                </a:cubicBezTo>
                <a:cubicBezTo>
                  <a:pt x="44" y="19"/>
                  <a:pt x="44" y="19"/>
                  <a:pt x="44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63"/>
                  <a:pt x="30" y="63"/>
                  <a:pt x="30" y="63"/>
                </a:cubicBezTo>
                <a:lnTo>
                  <a:pt x="64" y="63"/>
                </a:lnTo>
                <a:close/>
                <a:moveTo>
                  <a:pt x="60" y="34"/>
                </a:moveTo>
                <a:cubicBezTo>
                  <a:pt x="49" y="22"/>
                  <a:pt x="49" y="22"/>
                  <a:pt x="49" y="22"/>
                </a:cubicBezTo>
                <a:cubicBezTo>
                  <a:pt x="49" y="34"/>
                  <a:pt x="49" y="34"/>
                  <a:pt x="49" y="34"/>
                </a:cubicBezTo>
                <a:lnTo>
                  <a:pt x="60" y="3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3" name="Freeform 122"/>
          <p:cNvSpPr>
            <a:spLocks noEditPoints="1"/>
          </p:cNvSpPr>
          <p:nvPr/>
        </p:nvSpPr>
        <p:spPr bwMode="auto">
          <a:xfrm rot="20052358">
            <a:off x="9842499" y="3935704"/>
            <a:ext cx="357716" cy="514467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4" name="矩形 63"/>
          <p:cNvSpPr/>
          <p:nvPr/>
        </p:nvSpPr>
        <p:spPr>
          <a:xfrm>
            <a:off x="1899315" y="1752738"/>
            <a:ext cx="420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系统登陆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883185" y="2832581"/>
            <a:ext cx="420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实验室预约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856631" y="3802199"/>
            <a:ext cx="420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退出系统</a:t>
            </a:r>
          </a:p>
        </p:txBody>
      </p:sp>
      <p:sp>
        <p:nvSpPr>
          <p:cNvPr id="67" name="矩形 66"/>
          <p:cNvSpPr/>
          <p:nvPr/>
        </p:nvSpPr>
        <p:spPr>
          <a:xfrm>
            <a:off x="1805396" y="4868848"/>
            <a:ext cx="420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结语</a:t>
            </a:r>
          </a:p>
        </p:txBody>
      </p:sp>
    </p:spTree>
    <p:extLst>
      <p:ext uri="{BB962C8B-B14F-4D97-AF65-F5344CB8AC3E}">
        <p14:creationId xmlns:p14="http://schemas.microsoft.com/office/powerpoint/2010/main" val="37003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2" grpId="0" animBg="1"/>
      <p:bldP spid="63" grpId="0" animBg="1"/>
      <p:bldP spid="64" grpId="0"/>
      <p:bldP spid="65" grpId="0"/>
      <p:bldP spid="66" grpId="0"/>
      <p:bldP spid="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59" y="323385"/>
            <a:ext cx="9967479" cy="600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3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696000" y="189000"/>
            <a:ext cx="1080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8964" y="197429"/>
            <a:ext cx="12192000" cy="571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53545" r="22272"/>
          <a:stretch/>
        </p:blipFill>
        <p:spPr>
          <a:xfrm>
            <a:off x="221671" y="3366656"/>
            <a:ext cx="8789291" cy="37303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35656" y="2001130"/>
            <a:ext cx="4832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THREE</a:t>
            </a:r>
            <a:endParaRPr lang="zh-CN" altLang="en-US" sz="5400" b="1">
              <a:solidFill>
                <a:srgbClr val="784B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38715" y="3188561"/>
            <a:ext cx="4026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退出系统</a:t>
            </a:r>
            <a:endParaRPr lang="zh-CN" altLang="en-US" sz="5400" b="1" dirty="0">
              <a:solidFill>
                <a:srgbClr val="784B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984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fone\Desktop\预约系统\学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"/>
            <a:ext cx="10972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2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571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53545" r="22272"/>
          <a:stretch/>
        </p:blipFill>
        <p:spPr>
          <a:xfrm>
            <a:off x="7815943" y="5069527"/>
            <a:ext cx="4740140" cy="20118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03672" y="2598432"/>
            <a:ext cx="9088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关于实验室预约问题，请联系实验中心管理员。</a:t>
            </a:r>
            <a:endParaRPr lang="zh-CN" altLang="en-US" sz="4800" b="1" dirty="0">
              <a:solidFill>
                <a:srgbClr val="784B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17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8964" y="197429"/>
            <a:ext cx="12192000" cy="571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53545" r="22272"/>
          <a:stretch/>
        </p:blipFill>
        <p:spPr>
          <a:xfrm>
            <a:off x="221671" y="3366656"/>
            <a:ext cx="8789291" cy="37303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63014" y="2443326"/>
            <a:ext cx="4026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ONE</a:t>
            </a:r>
            <a:endParaRPr lang="zh-CN" altLang="en-US" sz="5400" b="1" dirty="0">
              <a:solidFill>
                <a:srgbClr val="784B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63014" y="3630757"/>
            <a:ext cx="4026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系统登陆</a:t>
            </a:r>
            <a:endParaRPr lang="zh-CN" altLang="en-US" sz="5400" b="1" dirty="0">
              <a:solidFill>
                <a:srgbClr val="784B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868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02131" y="202131"/>
            <a:ext cx="118101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用浏览器登陆实验室开放系统的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网址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10.168.188.47 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（需要在校内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登陆或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VPN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54" y="1145087"/>
            <a:ext cx="10705170" cy="565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07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10593388" cy="577850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5" y="732971"/>
            <a:ext cx="11362873" cy="609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8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9" y="289931"/>
            <a:ext cx="12010657" cy="630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67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76200"/>
            <a:ext cx="11742737" cy="670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04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333038" cy="615950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完成密码修改、邮箱电话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绑定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1" y="687564"/>
            <a:ext cx="10670042" cy="608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3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189000"/>
            <a:ext cx="1080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5C4CA"/>
      </a:accent1>
      <a:accent2>
        <a:srgbClr val="EECE52"/>
      </a:accent2>
      <a:accent3>
        <a:srgbClr val="DF7A60"/>
      </a:accent3>
      <a:accent4>
        <a:srgbClr val="65C4CA"/>
      </a:accent4>
      <a:accent5>
        <a:srgbClr val="EECE52"/>
      </a:accent5>
      <a:accent6>
        <a:srgbClr val="DF7A6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100</Words>
  <Application>Microsoft Office PowerPoint</Application>
  <PresentationFormat>自定义</PresentationFormat>
  <Paragraphs>25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2.完成登陆</vt:lpstr>
      <vt:lpstr>PowerPoint 演示文稿</vt:lpstr>
      <vt:lpstr>PowerPoint 演示文稿</vt:lpstr>
      <vt:lpstr>3. 完成密码修改、邮箱电话绑定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bofone</cp:lastModifiedBy>
  <cp:revision>23</cp:revision>
  <dcterms:created xsi:type="dcterms:W3CDTF">2017-08-12T10:14:32Z</dcterms:created>
  <dcterms:modified xsi:type="dcterms:W3CDTF">2018-11-09T05:48:33Z</dcterms:modified>
</cp:coreProperties>
</file>